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1.xml" ContentType="application/vnd.openxmlformats-officedocument.presentationml.notesSlide+xml"/>
  <Override PartName="/ppt/tags/tag59.xml" ContentType="application/vnd.openxmlformats-officedocument.presentationml.tags+xml"/>
  <Override PartName="/ppt/notesSlides/notesSlide2.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3.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4.xml" ContentType="application/vnd.openxmlformats-officedocument.presentationml.notesSlide+xml"/>
  <Override PartName="/ppt/tags/tag73.xml" ContentType="application/vnd.openxmlformats-officedocument.presentationml.tags+xml"/>
  <Override PartName="/ppt/notesSlides/notesSlide5.xml" ContentType="application/vnd.openxmlformats-officedocument.presentationml.notesSlide+xml"/>
  <Override PartName="/ppt/tags/tag74.xml" ContentType="application/vnd.openxmlformats-officedocument.presentationml.tags+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2"/>
    <p:sldMasterId id="2147483733" r:id="rId13"/>
  </p:sldMasterIdLst>
  <p:notesMasterIdLst>
    <p:notesMasterId r:id="rId21"/>
  </p:notesMasterIdLst>
  <p:handoutMasterIdLst>
    <p:handoutMasterId r:id="rId22"/>
  </p:handoutMasterIdLst>
  <p:sldIdLst>
    <p:sldId id="2147374710" r:id="rId14"/>
    <p:sldId id="2147374738" r:id="rId15"/>
    <p:sldId id="2147374694" r:id="rId16"/>
    <p:sldId id="2147374722" r:id="rId17"/>
    <p:sldId id="2147374725" r:id="rId18"/>
    <p:sldId id="2147374740" r:id="rId19"/>
    <p:sldId id="2147374678" r:id="rId20"/>
  </p:sldIdLst>
  <p:sldSz cx="12192000" cy="6858000"/>
  <p:notesSz cx="6858000" cy="9144000"/>
  <p:custDataLst>
    <p:tags r:id="rId23"/>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639F625F-60EA-AAA0-8E10-51B77D04CA6F}" name="Klaas Seestädt" initials="KS" userId="Klaas Seestädt" providerId="None"/>
  <p188:author id="{FB446874-3F1D-2A7C-4EC8-9031F2DB4616}" name="Juliana Piccoli" initials="JP" userId="S::juliana.piccoli@statista.com::4fc506f9-756a-4bfa-8ddf-9ed2a620fbbb" providerId="AD"/>
  <p188:author id="{A16D98B3-69E8-6099-E3F1-0D6A413BBCE1}" name="Juliana Piccoli" initials="JP" userId="Juliana Piccoli"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283E"/>
    <a:srgbClr val="455F7C"/>
    <a:srgbClr val="0666E5"/>
    <a:srgbClr val="94C1FC"/>
    <a:srgbClr val="F3F2F0"/>
    <a:srgbClr val="007EFB"/>
    <a:srgbClr val="FF00FF"/>
    <a:srgbClr val="E5F1FF"/>
    <a:srgbClr val="E3E3E3"/>
    <a:srgbClr val="5091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BAE83E-98E7-4EC2-AFED-BBEDC0FB7ACB}" v="3" dt="2026-06-30T13:08:00.030"/>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5" d="100"/>
          <a:sy n="115" d="100"/>
        </p:scale>
        <p:origin x="706" y="7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slideMaster" Target="slideMasters/slideMaster2.xml"/><Relationship Id="rId18" Type="http://schemas.openxmlformats.org/officeDocument/2006/relationships/slide" Target="slides/slide5.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customXml" Target="../customXml/item7.xml"/><Relationship Id="rId12" Type="http://schemas.openxmlformats.org/officeDocument/2006/relationships/slideMaster" Target="slideMasters/slideMaster1.xml"/><Relationship Id="rId17" Type="http://schemas.openxmlformats.org/officeDocument/2006/relationships/slide" Target="slides/slide4.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slide" Target="slides/slide7.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2.xml"/><Relationship Id="rId23" Type="http://schemas.openxmlformats.org/officeDocument/2006/relationships/tags" Target="tags/tag1.xml"/><Relationship Id="rId28" Type="http://schemas.microsoft.com/office/2016/11/relationships/changesInfo" Target="changesInfos/changesInfo1.xml"/><Relationship Id="rId10" Type="http://schemas.openxmlformats.org/officeDocument/2006/relationships/customXml" Target="../customXml/item10.xml"/><Relationship Id="rId19" Type="http://schemas.openxmlformats.org/officeDocument/2006/relationships/slide" Target="slides/slide6.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 Target="slides/slide1.xml"/><Relationship Id="rId22" Type="http://schemas.openxmlformats.org/officeDocument/2006/relationships/handoutMaster" Target="handoutMasters/handout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oh-Yiang Wu" userId="be52934b-f7e2-4971-8803-52b54dfe9972" providerId="ADAL" clId="{53609FC2-7D23-4C7B-9156-514D4AF08A44}"/>
    <pc:docChg chg="undo custSel modSld">
      <pc:chgData name="Ruoh-Yiang Wu" userId="be52934b-f7e2-4971-8803-52b54dfe9972" providerId="ADAL" clId="{53609FC2-7D23-4C7B-9156-514D4AF08A44}" dt="2026-06-30T13:08:11.023" v="58" actId="947"/>
      <pc:docMkLst>
        <pc:docMk/>
      </pc:docMkLst>
      <pc:sldChg chg="modSp mod">
        <pc:chgData name="Ruoh-Yiang Wu" userId="be52934b-f7e2-4971-8803-52b54dfe9972" providerId="ADAL" clId="{53609FC2-7D23-4C7B-9156-514D4AF08A44}" dt="2026-06-30T13:08:11.023" v="58" actId="947"/>
        <pc:sldMkLst>
          <pc:docMk/>
          <pc:sldMk cId="2982280927" sldId="2147374678"/>
        </pc:sldMkLst>
        <pc:spChg chg="mod">
          <ac:chgData name="Ruoh-Yiang Wu" userId="be52934b-f7e2-4971-8803-52b54dfe9972" providerId="ADAL" clId="{53609FC2-7D23-4C7B-9156-514D4AF08A44}" dt="2026-06-30T13:06:53.796" v="55" actId="1076"/>
          <ac:spMkLst>
            <pc:docMk/>
            <pc:sldMk cId="2982280927" sldId="2147374678"/>
            <ac:spMk id="5" creationId="{3DA03B8C-4401-73D0-8BBC-D80965272847}"/>
          </ac:spMkLst>
        </pc:spChg>
        <pc:spChg chg="mod">
          <ac:chgData name="Ruoh-Yiang Wu" userId="be52934b-f7e2-4971-8803-52b54dfe9972" providerId="ADAL" clId="{53609FC2-7D23-4C7B-9156-514D4AF08A44}" dt="2026-06-30T13:08:11.023" v="58" actId="947"/>
          <ac:spMkLst>
            <pc:docMk/>
            <pc:sldMk cId="2982280927" sldId="2147374678"/>
            <ac:spMk id="14" creationId="{385BEAB5-5E18-D9F3-967F-4DEC4808BD5B}"/>
          </ac:spMkLst>
        </pc:spChg>
      </pc:sldChg>
      <pc:sldChg chg="addSp modSp mod">
        <pc:chgData name="Ruoh-Yiang Wu" userId="be52934b-f7e2-4971-8803-52b54dfe9972" providerId="ADAL" clId="{53609FC2-7D23-4C7B-9156-514D4AF08A44}" dt="2026-06-30T13:06:30.317" v="53" actId="1076"/>
        <pc:sldMkLst>
          <pc:docMk/>
          <pc:sldMk cId="1438247485" sldId="2147374710"/>
        </pc:sldMkLst>
        <pc:picChg chg="add mod">
          <ac:chgData name="Ruoh-Yiang Wu" userId="be52934b-f7e2-4971-8803-52b54dfe9972" providerId="ADAL" clId="{53609FC2-7D23-4C7B-9156-514D4AF08A44}" dt="2026-06-30T13:05:40.648" v="47"/>
          <ac:picMkLst>
            <pc:docMk/>
            <pc:sldMk cId="1438247485" sldId="2147374710"/>
            <ac:picMk id="2" creationId="{BD7D1187-1678-1A80-9A94-7D0F873DA7B1}"/>
          </ac:picMkLst>
        </pc:picChg>
        <pc:picChg chg="add mod">
          <ac:chgData name="Ruoh-Yiang Wu" userId="be52934b-f7e2-4971-8803-52b54dfe9972" providerId="ADAL" clId="{53609FC2-7D23-4C7B-9156-514D4AF08A44}" dt="2026-06-30T13:06:30.317" v="53" actId="1076"/>
          <ac:picMkLst>
            <pc:docMk/>
            <pc:sldMk cId="1438247485" sldId="2147374710"/>
            <ac:picMk id="7" creationId="{9AD66F24-5E2C-0C75-EB88-092418AF946F}"/>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D4685406-0DD8-41AD-A112-55E6D4D46E0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4C0876E7-0DF7-44C4-80EB-44E56A777F0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6392255-91F6-40DB-B989-AE245DE247B5}" type="datetimeFigureOut">
              <a:rPr lang="de-DE" smtClean="0"/>
              <a:t>30.06.2026</a:t>
            </a:fld>
            <a:endParaRPr lang="de-DE"/>
          </a:p>
        </p:txBody>
      </p:sp>
      <p:sp>
        <p:nvSpPr>
          <p:cNvPr id="4" name="Fußzeilenplatzhalter 3">
            <a:extLst>
              <a:ext uri="{FF2B5EF4-FFF2-40B4-BE49-F238E27FC236}">
                <a16:creationId xmlns:a16="http://schemas.microsoft.com/office/drawing/2014/main" id="{1F686002-1535-43D5-B09A-73ABDB097AB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D331917E-9282-456A-97F5-2303E919AB4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D0B3E1-D15F-4030-B273-E72B92A034AF}" type="slidenum">
              <a:rPr lang="de-DE" smtClean="0"/>
              <a:t>‹#›</a:t>
            </a:fld>
            <a:endParaRPr lang="de-DE"/>
          </a:p>
        </p:txBody>
      </p:sp>
    </p:spTree>
    <p:extLst>
      <p:ext uri="{BB962C8B-B14F-4D97-AF65-F5344CB8AC3E}">
        <p14:creationId xmlns:p14="http://schemas.microsoft.com/office/powerpoint/2010/main" val="3357260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endParaRPr lang="en-US"/>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rtl="0">
              <a:defRPr sz="1200"/>
            </a:lvl1pPr>
          </a:lstStyle>
          <a:p>
            <a:fld id="{4434CEDE-6AD8-4A15-820F-A2E1712E97FF}" type="datetimeFigureOut">
              <a:rPr lang="en-US" smtClean="0"/>
              <a:pPr/>
              <a:t>6/30/2026</a:t>
            </a:fld>
            <a:endParaRPr lang="en-US"/>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err="1"/>
              <a:t>Mastertextformat</a:t>
            </a:r>
            <a:r>
              <a:rPr lang="en-US"/>
              <a:t> </a:t>
            </a:r>
            <a:r>
              <a:rPr lang="en-US" err="1"/>
              <a:t>bearbeiten</a:t>
            </a:r>
            <a:endParaRPr lang="en-US"/>
          </a:p>
          <a:p>
            <a:pPr lvl="1"/>
            <a:r>
              <a:rPr lang="en-US" err="1"/>
              <a:t>Zweite</a:t>
            </a:r>
            <a:r>
              <a:rPr lang="en-US"/>
              <a:t> Ebene</a:t>
            </a:r>
          </a:p>
          <a:p>
            <a:pPr lvl="2"/>
            <a:r>
              <a:rPr lang="en-US" err="1"/>
              <a:t>Dritte</a:t>
            </a:r>
            <a:r>
              <a:rPr lang="en-US"/>
              <a:t> Ebene</a:t>
            </a:r>
          </a:p>
          <a:p>
            <a:pPr lvl="3"/>
            <a:r>
              <a:rPr lang="en-US" err="1"/>
              <a:t>Vierte</a:t>
            </a:r>
            <a:r>
              <a:rPr lang="en-US"/>
              <a:t> Ebene</a:t>
            </a:r>
          </a:p>
          <a:p>
            <a:pPr lvl="4"/>
            <a:r>
              <a:rPr lang="en-US" err="1"/>
              <a:t>Fünfte</a:t>
            </a:r>
            <a:r>
              <a:rPr lang="en-US"/>
              <a:t>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rtl="0">
              <a:defRPr sz="1200"/>
            </a:lvl1pPr>
          </a:lstStyle>
          <a:p>
            <a:endParaRPr lang="en-US"/>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rtl="0">
              <a:defRPr sz="1200"/>
            </a:lvl1pPr>
          </a:lstStyle>
          <a:p>
            <a:fld id="{6920BB70-068B-48F2-BFF7-6233B8731F49}" type="slidenum">
              <a:rPr lang="en-US" smtClean="0"/>
              <a:pPr/>
              <a:t>‹#›</a:t>
            </a:fld>
            <a:endParaRPr lang="en-US"/>
          </a:p>
        </p:txBody>
      </p:sp>
    </p:spTree>
    <p:extLst>
      <p:ext uri="{BB962C8B-B14F-4D97-AF65-F5344CB8AC3E}">
        <p14:creationId xmlns:p14="http://schemas.microsoft.com/office/powerpoint/2010/main" val="1241343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0BB70-068B-48F2-BFF7-6233B8731F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5053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0BB70-068B-48F2-BFF7-6233B8731F4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1472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0BB70-068B-48F2-BFF7-6233B8731F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3850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0BB70-068B-48F2-BFF7-6233B8731F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3078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0BB70-068B-48F2-BFF7-6233B8731F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8308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fld id="{6920BB70-068B-48F2-BFF7-6233B8731F49}" type="slidenum">
              <a:rPr lang="en-US" smtClean="0"/>
              <a:pPr/>
              <a:t>7</a:t>
            </a:fld>
            <a:endParaRPr lang="en-US"/>
          </a:p>
        </p:txBody>
      </p:sp>
    </p:spTree>
    <p:extLst>
      <p:ext uri="{BB962C8B-B14F-4D97-AF65-F5344CB8AC3E}">
        <p14:creationId xmlns:p14="http://schemas.microsoft.com/office/powerpoint/2010/main" val="27192340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9.png"/><Relationship Id="rId2" Type="http://schemas.openxmlformats.org/officeDocument/2006/relationships/slideMaster" Target="../slideMasters/slideMaster1.xml"/><Relationship Id="rId1" Type="http://schemas.openxmlformats.org/officeDocument/2006/relationships/tags" Target="../tags/tag12.xml"/><Relationship Id="rId6" Type="http://schemas.openxmlformats.org/officeDocument/2006/relationships/image" Target="../media/image2.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0.png"/><Relationship Id="rId2" Type="http://schemas.openxmlformats.org/officeDocument/2006/relationships/slideMaster" Target="../slideMasters/slideMaster1.xml"/><Relationship Id="rId1" Type="http://schemas.openxmlformats.org/officeDocument/2006/relationships/tags" Target="../tags/tag13.xml"/><Relationship Id="rId6" Type="http://schemas.openxmlformats.org/officeDocument/2006/relationships/image" Target="../media/image2.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0.png"/><Relationship Id="rId2" Type="http://schemas.openxmlformats.org/officeDocument/2006/relationships/slideMaster" Target="../slideMasters/slideMaster1.xml"/><Relationship Id="rId1" Type="http://schemas.openxmlformats.org/officeDocument/2006/relationships/tags" Target="../tags/tag14.xml"/><Relationship Id="rId6" Type="http://schemas.openxmlformats.org/officeDocument/2006/relationships/image" Target="../media/image2.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oleObject" Target="../embeddings/oleObject2.bin"/><Relationship Id="rId7" Type="http://schemas.openxmlformats.org/officeDocument/2006/relationships/image" Target="../media/image12.svg"/><Relationship Id="rId2" Type="http://schemas.openxmlformats.org/officeDocument/2006/relationships/slideMaster" Target="../slideMasters/slideMaster2.xml"/><Relationship Id="rId1" Type="http://schemas.openxmlformats.org/officeDocument/2006/relationships/tags" Target="../tags/tag16.xml"/><Relationship Id="rId6" Type="http://schemas.openxmlformats.org/officeDocument/2006/relationships/image" Target="../media/image11.svg"/><Relationship Id="rId5" Type="http://schemas.openxmlformats.org/officeDocument/2006/relationships/image" Target="../media/image2.svg"/><Relationship Id="rId4" Type="http://schemas.openxmlformats.org/officeDocument/2006/relationships/image" Target="../media/image1.emf"/><Relationship Id="rId9"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1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1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tags" Target="../tags/tag1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2.xml"/><Relationship Id="rId1" Type="http://schemas.openxmlformats.org/officeDocument/2006/relationships/tags" Target="../tags/tag2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2.xml"/><Relationship Id="rId1" Type="http://schemas.openxmlformats.org/officeDocument/2006/relationships/tags" Target="../tags/tag21.xml"/><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2.xml"/><Relationship Id="rId1" Type="http://schemas.openxmlformats.org/officeDocument/2006/relationships/tags" Target="../tags/tag22.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23.xml"/><Relationship Id="rId4" Type="http://schemas.openxmlformats.org/officeDocument/2006/relationships/image" Target="../media/image1.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2.xml"/><Relationship Id="rId1" Type="http://schemas.openxmlformats.org/officeDocument/2006/relationships/tags" Target="../tags/tag24.xml"/><Relationship Id="rId4" Type="http://schemas.openxmlformats.org/officeDocument/2006/relationships/image" Target="../media/image1.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2.xml"/><Relationship Id="rId1" Type="http://schemas.openxmlformats.org/officeDocument/2006/relationships/tags" Target="../tags/tag25.xml"/><Relationship Id="rId4" Type="http://schemas.openxmlformats.org/officeDocument/2006/relationships/image" Target="../media/image1.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2.xml"/><Relationship Id="rId1" Type="http://schemas.openxmlformats.org/officeDocument/2006/relationships/tags" Target="../tags/tag26.xml"/><Relationship Id="rId4" Type="http://schemas.openxmlformats.org/officeDocument/2006/relationships/image" Target="../media/image1.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2.xml"/><Relationship Id="rId1" Type="http://schemas.openxmlformats.org/officeDocument/2006/relationships/tags" Target="../tags/tag27.xml"/><Relationship Id="rId4" Type="http://schemas.openxmlformats.org/officeDocument/2006/relationships/image" Target="../media/image1.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2.xml"/><Relationship Id="rId1" Type="http://schemas.openxmlformats.org/officeDocument/2006/relationships/tags" Target="../tags/tag28.xml"/><Relationship Id="rId4" Type="http://schemas.openxmlformats.org/officeDocument/2006/relationships/image" Target="../media/image1.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2.xml"/><Relationship Id="rId1" Type="http://schemas.openxmlformats.org/officeDocument/2006/relationships/tags" Target="../tags/tag29.xml"/><Relationship Id="rId4" Type="http://schemas.openxmlformats.org/officeDocument/2006/relationships/image" Target="../media/image1.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2.xml"/><Relationship Id="rId1" Type="http://schemas.openxmlformats.org/officeDocument/2006/relationships/tags" Target="../tags/tag30.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2.xml"/><Relationship Id="rId1" Type="http://schemas.openxmlformats.org/officeDocument/2006/relationships/tags" Target="../tags/tag31.xml"/><Relationship Id="rId6" Type="http://schemas.openxmlformats.org/officeDocument/2006/relationships/image" Target="../media/image17.png"/><Relationship Id="rId5" Type="http://schemas.openxmlformats.org/officeDocument/2006/relationships/image" Target="../media/image15.svg"/><Relationship Id="rId4" Type="http://schemas.openxmlformats.org/officeDocument/2006/relationships/image" Target="../media/image1.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2.xml"/><Relationship Id="rId1" Type="http://schemas.openxmlformats.org/officeDocument/2006/relationships/tags" Target="../tags/tag3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5.xml"/><Relationship Id="rId6" Type="http://schemas.openxmlformats.org/officeDocument/2006/relationships/image" Target="../media/image2.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2.xml"/><Relationship Id="rId1" Type="http://schemas.openxmlformats.org/officeDocument/2006/relationships/tags" Target="../tags/tag33.xml"/><Relationship Id="rId4" Type="http://schemas.openxmlformats.org/officeDocument/2006/relationships/image" Target="../media/image1.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2.xml"/><Relationship Id="rId1" Type="http://schemas.openxmlformats.org/officeDocument/2006/relationships/tags" Target="../tags/tag34.xml"/><Relationship Id="rId4" Type="http://schemas.openxmlformats.org/officeDocument/2006/relationships/image" Target="../media/image1.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2.xml"/><Relationship Id="rId1" Type="http://schemas.openxmlformats.org/officeDocument/2006/relationships/tags" Target="../tags/tag35.xml"/><Relationship Id="rId4" Type="http://schemas.openxmlformats.org/officeDocument/2006/relationships/image" Target="../media/image1.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2.xml"/><Relationship Id="rId1" Type="http://schemas.openxmlformats.org/officeDocument/2006/relationships/tags" Target="../tags/tag36.xml"/><Relationship Id="rId4" Type="http://schemas.openxmlformats.org/officeDocument/2006/relationships/image" Target="../media/image1.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2.xml"/><Relationship Id="rId1" Type="http://schemas.openxmlformats.org/officeDocument/2006/relationships/tags" Target="../tags/tag37.xml"/><Relationship Id="rId4" Type="http://schemas.openxmlformats.org/officeDocument/2006/relationships/image" Target="../media/image1.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2.xml"/><Relationship Id="rId1" Type="http://schemas.openxmlformats.org/officeDocument/2006/relationships/tags" Target="../tags/tag38.xml"/><Relationship Id="rId4" Type="http://schemas.openxmlformats.org/officeDocument/2006/relationships/image" Target="../media/image1.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2.xml"/><Relationship Id="rId1" Type="http://schemas.openxmlformats.org/officeDocument/2006/relationships/tags" Target="../tags/tag39.xml"/><Relationship Id="rId4" Type="http://schemas.openxmlformats.org/officeDocument/2006/relationships/image" Target="../media/image1.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2.xml"/><Relationship Id="rId1" Type="http://schemas.openxmlformats.org/officeDocument/2006/relationships/tags" Target="../tags/tag40.xml"/><Relationship Id="rId4" Type="http://schemas.openxmlformats.org/officeDocument/2006/relationships/image" Target="../media/image1.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2.xml"/><Relationship Id="rId1" Type="http://schemas.openxmlformats.org/officeDocument/2006/relationships/tags" Target="../tags/tag41.xml"/><Relationship Id="rId4" Type="http://schemas.openxmlformats.org/officeDocument/2006/relationships/image" Target="../media/image1.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2.xml"/><Relationship Id="rId1" Type="http://schemas.openxmlformats.org/officeDocument/2006/relationships/tags" Target="../tags/tag42.xml"/><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6.xml"/><Relationship Id="rId6" Type="http://schemas.openxmlformats.org/officeDocument/2006/relationships/image" Target="../media/image2.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2.xml"/><Relationship Id="rId1" Type="http://schemas.openxmlformats.org/officeDocument/2006/relationships/tags" Target="../tags/tag43.xml"/><Relationship Id="rId4" Type="http://schemas.openxmlformats.org/officeDocument/2006/relationships/image" Target="../media/image1.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2.xml"/><Relationship Id="rId1" Type="http://schemas.openxmlformats.org/officeDocument/2006/relationships/tags" Target="../tags/tag44.xml"/><Relationship Id="rId4" Type="http://schemas.openxmlformats.org/officeDocument/2006/relationships/image" Target="../media/image1.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2.xml"/><Relationship Id="rId1" Type="http://schemas.openxmlformats.org/officeDocument/2006/relationships/tags" Target="../tags/tag45.xml"/><Relationship Id="rId4" Type="http://schemas.openxmlformats.org/officeDocument/2006/relationships/image" Target="../media/image1.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2.xml"/><Relationship Id="rId1" Type="http://schemas.openxmlformats.org/officeDocument/2006/relationships/tags" Target="../tags/tag46.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2.xml"/><Relationship Id="rId1" Type="http://schemas.openxmlformats.org/officeDocument/2006/relationships/tags" Target="../tags/tag47.xml"/><Relationship Id="rId4" Type="http://schemas.openxmlformats.org/officeDocument/2006/relationships/image" Target="../media/image1.emf"/></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2.xml"/><Relationship Id="rId1" Type="http://schemas.openxmlformats.org/officeDocument/2006/relationships/tags" Target="../tags/tag48.xml"/><Relationship Id="rId4" Type="http://schemas.openxmlformats.org/officeDocument/2006/relationships/image" Target="../media/image1.emf"/></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Master" Target="../slideMasters/slideMaster2.xml"/><Relationship Id="rId1" Type="http://schemas.openxmlformats.org/officeDocument/2006/relationships/tags" Target="../tags/tag49.xml"/><Relationship Id="rId4" Type="http://schemas.openxmlformats.org/officeDocument/2006/relationships/image" Target="../media/image1.emf"/></Relationships>
</file>

<file path=ppt/slideLayouts/_rels/slideLayout47.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Master" Target="../slideMasters/slideMaster2.xml"/><Relationship Id="rId1" Type="http://schemas.openxmlformats.org/officeDocument/2006/relationships/tags" Target="../tags/tag50.xml"/><Relationship Id="rId5" Type="http://schemas.openxmlformats.org/officeDocument/2006/relationships/image" Target="../media/image20.svg"/><Relationship Id="rId4" Type="http://schemas.openxmlformats.org/officeDocument/2006/relationships/image" Target="../media/image1.emf"/></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Master" Target="../slideMasters/slideMaster2.xml"/><Relationship Id="rId1" Type="http://schemas.openxmlformats.org/officeDocument/2006/relationships/tags" Target="../tags/tag51.xml"/><Relationship Id="rId5" Type="http://schemas.openxmlformats.org/officeDocument/2006/relationships/image" Target="../media/image21.svg"/><Relationship Id="rId4" Type="http://schemas.openxmlformats.org/officeDocument/2006/relationships/image" Target="../media/image1.emf"/></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Master" Target="../slideMasters/slideMaster2.xml"/><Relationship Id="rId1" Type="http://schemas.openxmlformats.org/officeDocument/2006/relationships/tags" Target="../tags/tag52.xml"/><Relationship Id="rId5" Type="http://schemas.openxmlformats.org/officeDocument/2006/relationships/image" Target="../media/image22.svg"/><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7.xml"/><Relationship Id="rId6" Type="http://schemas.openxmlformats.org/officeDocument/2006/relationships/image" Target="../media/image6.png"/><Relationship Id="rId5" Type="http://schemas.openxmlformats.org/officeDocument/2006/relationships/image" Target="../media/image2.svg"/><Relationship Id="rId4" Type="http://schemas.openxmlformats.org/officeDocument/2006/relationships/image" Target="../media/image1.emf"/></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2.xml"/><Relationship Id="rId1" Type="http://schemas.openxmlformats.org/officeDocument/2006/relationships/tags" Target="../tags/tag53.xml"/><Relationship Id="rId4" Type="http://schemas.openxmlformats.org/officeDocument/2006/relationships/image" Target="../media/image1.emf"/></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Master" Target="../slideMasters/slideMaster2.xml"/><Relationship Id="rId1" Type="http://schemas.openxmlformats.org/officeDocument/2006/relationships/tags" Target="../tags/tag54.xml"/><Relationship Id="rId5" Type="http://schemas.openxmlformats.org/officeDocument/2006/relationships/image" Target="../media/image23.png"/><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8.xml"/><Relationship Id="rId6" Type="http://schemas.openxmlformats.org/officeDocument/2006/relationships/image" Target="../media/image6.png"/><Relationship Id="rId5" Type="http://schemas.openxmlformats.org/officeDocument/2006/relationships/image" Target="../media/image2.svg"/><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9.xml"/><Relationship Id="rId6" Type="http://schemas.openxmlformats.org/officeDocument/2006/relationships/image" Target="../media/image2.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10.xml"/><Relationship Id="rId6" Type="http://schemas.openxmlformats.org/officeDocument/2006/relationships/image" Target="../media/image2.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9.png"/><Relationship Id="rId2" Type="http://schemas.openxmlformats.org/officeDocument/2006/relationships/slideMaster" Target="../slideMasters/slideMaster1.xml"/><Relationship Id="rId1" Type="http://schemas.openxmlformats.org/officeDocument/2006/relationships/tags" Target="../tags/tag11.xml"/><Relationship Id="rId6" Type="http://schemas.openxmlformats.org/officeDocument/2006/relationships/image" Target="../media/image2.svg"/><Relationship Id="rId5" Type="http://schemas.openxmlformats.org/officeDocument/2006/relationships/image" Target="../media/image4.png"/><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 Title Slide,two lines - mockup">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E21ADB3E-B6D8-4FF7-A366-32882E912BDC}"/>
              </a:ext>
            </a:extLst>
          </p:cNvPr>
          <p:cNvGraphicFramePr>
            <a:graphicFrameLocks noChangeAspect="1"/>
          </p:cNvGraphicFramePr>
          <p:nvPr userDrawn="1">
            <p:custDataLst>
              <p:tags r:id="rId1"/>
            </p:custDataLst>
            <p:extLst>
              <p:ext uri="{D42A27DB-BD31-4B8C-83A1-F6EECF244321}">
                <p14:modId xmlns:p14="http://schemas.microsoft.com/office/powerpoint/2010/main" val="39924353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8" name="Objekt 7" hidden="1">
                        <a:extLst>
                          <a:ext uri="{FF2B5EF4-FFF2-40B4-BE49-F238E27FC236}">
                            <a16:creationId xmlns:a16="http://schemas.microsoft.com/office/drawing/2014/main" id="{E21ADB3E-B6D8-4FF7-A366-32882E912B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3" name="Grafik 22">
            <a:extLst>
              <a:ext uri="{FF2B5EF4-FFF2-40B4-BE49-F238E27FC236}">
                <a16:creationId xmlns:a16="http://schemas.microsoft.com/office/drawing/2014/main" id="{CD77CBA0-BF72-44DE-9BCF-9AFA030407A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87375" y="6237289"/>
            <a:ext cx="1447200" cy="272123"/>
          </a:xfrm>
          <a:prstGeom prst="rect">
            <a:avLst/>
          </a:prstGeom>
        </p:spPr>
      </p:pic>
      <p:sp>
        <p:nvSpPr>
          <p:cNvPr id="42" name="Textplatzhalter 36">
            <a:extLst>
              <a:ext uri="{FF2B5EF4-FFF2-40B4-BE49-F238E27FC236}">
                <a16:creationId xmlns:a16="http://schemas.microsoft.com/office/drawing/2014/main" id="{BC231BF0-959A-4E6E-B833-02AC917136AB}"/>
              </a:ext>
            </a:extLst>
          </p:cNvPr>
          <p:cNvSpPr>
            <a:spLocks noGrp="1"/>
          </p:cNvSpPr>
          <p:nvPr>
            <p:ph type="body" sz="quarter" idx="11" hasCustomPrompt="1"/>
          </p:nvPr>
        </p:nvSpPr>
        <p:spPr>
          <a:xfrm>
            <a:off x="2211105" y="6339346"/>
            <a:ext cx="5216808" cy="190240"/>
          </a:xfrm>
          <a:prstGeom prst="rect">
            <a:avLst/>
          </a:prstGeom>
        </p:spPr>
        <p:txBody>
          <a:bodyPr vert="horz" wrap="square" lIns="0" tIns="36000" rIns="0" bIns="0" rtlCol="0" anchor="b">
            <a:spAutoFit/>
          </a:bodyPr>
          <a:lstStyle>
            <a:lvl1pPr rtl="0">
              <a:lnSpc>
                <a:spcPct val="100000"/>
              </a:lnSpc>
              <a:spcBef>
                <a:spcPts val="1000"/>
              </a:spcBef>
              <a:spcAft>
                <a:spcPts val="1700"/>
              </a:spcAft>
              <a:defRPr lang="en-US" sz="1000" b="0" cap="none" baseline="0" dirty="0">
                <a:solidFill>
                  <a:srgbClr val="455F7C"/>
                </a:solidFill>
              </a:defRPr>
            </a:lvl1pPr>
          </a:lstStyle>
          <a:p>
            <a:pPr marL="0" lvl="0" indent="0">
              <a:buNone/>
            </a:pPr>
            <a:r>
              <a:rPr lang="en-US" noProof="0"/>
              <a:t>by Name, Month Year (optional)</a:t>
            </a:r>
          </a:p>
        </p:txBody>
      </p:sp>
      <p:sp>
        <p:nvSpPr>
          <p:cNvPr id="37" name="Textplatzhalter 36">
            <a:extLst>
              <a:ext uri="{FF2B5EF4-FFF2-40B4-BE49-F238E27FC236}">
                <a16:creationId xmlns:a16="http://schemas.microsoft.com/office/drawing/2014/main" id="{572B1E9F-37EA-4B2A-AF65-F541CFC19F6C}"/>
              </a:ext>
            </a:extLst>
          </p:cNvPr>
          <p:cNvSpPr>
            <a:spLocks noGrp="1"/>
          </p:cNvSpPr>
          <p:nvPr>
            <p:ph type="body" sz="quarter" idx="10" hasCustomPrompt="1"/>
          </p:nvPr>
        </p:nvSpPr>
        <p:spPr>
          <a:xfrm>
            <a:off x="587375" y="1658303"/>
            <a:ext cx="5437188" cy="251795"/>
          </a:xfrm>
          <a:prstGeom prst="rect">
            <a:avLst/>
          </a:prstGeom>
        </p:spPr>
        <p:txBody>
          <a:bodyPr vert="horz" wrap="square" lIns="0" tIns="36000" rIns="0" bIns="0" rtlCol="0" anchor="b">
            <a:noAutofit/>
          </a:bodyPr>
          <a:lstStyle>
            <a:lvl1pPr marL="0" indent="0" rtl="0">
              <a:lnSpc>
                <a:spcPct val="100000"/>
              </a:lnSpc>
              <a:spcBef>
                <a:spcPts val="0"/>
              </a:spcBef>
              <a:spcAft>
                <a:spcPts val="0"/>
              </a:spcAft>
              <a:buNone/>
              <a:defRPr lang="en-US" sz="1400" b="1" cap="all" baseline="0" dirty="0">
                <a:solidFill>
                  <a:schemeClr val="tx2"/>
                </a:solidFill>
              </a:defRPr>
            </a:lvl1pPr>
          </a:lstStyle>
          <a:p>
            <a:pPr marL="144000" lvl="0" indent="-144000"/>
            <a:r>
              <a:rPr lang="en-US" noProof="0"/>
              <a:t>Insert </a:t>
            </a:r>
            <a:r>
              <a:rPr lang="en-US" noProof="0" err="1"/>
              <a:t>rooftitle</a:t>
            </a:r>
            <a:endParaRPr lang="en-US" noProof="0"/>
          </a:p>
        </p:txBody>
      </p:sp>
      <p:sp>
        <p:nvSpPr>
          <p:cNvPr id="2" name="Titel 1">
            <a:extLst>
              <a:ext uri="{FF2B5EF4-FFF2-40B4-BE49-F238E27FC236}">
                <a16:creationId xmlns:a16="http://schemas.microsoft.com/office/drawing/2014/main" id="{743E0D0C-EA3D-475E-A015-318B440A3B18}"/>
              </a:ext>
            </a:extLst>
          </p:cNvPr>
          <p:cNvSpPr>
            <a:spLocks noGrp="1"/>
          </p:cNvSpPr>
          <p:nvPr>
            <p:ph type="ctrTitle" hasCustomPrompt="1"/>
          </p:nvPr>
        </p:nvSpPr>
        <p:spPr>
          <a:xfrm>
            <a:off x="587375" y="2209799"/>
            <a:ext cx="5437188" cy="1783408"/>
          </a:xfrm>
        </p:spPr>
        <p:txBody>
          <a:bodyPr vert="horz" anchor="t">
            <a:noAutofit/>
          </a:bodyPr>
          <a:lstStyle>
            <a:lvl1pPr algn="l" rtl="0">
              <a:defRPr sz="5500"/>
            </a:lvl1pPr>
          </a:lstStyle>
          <a:p>
            <a:r>
              <a:rPr lang="en-US" noProof="0"/>
              <a:t>Insert title, </a:t>
            </a:r>
            <a:br>
              <a:rPr lang="en-US" noProof="0"/>
            </a:br>
            <a:r>
              <a:rPr lang="en-US" noProof="0"/>
              <a:t>max. two lines</a:t>
            </a:r>
          </a:p>
        </p:txBody>
      </p:sp>
      <p:sp>
        <p:nvSpPr>
          <p:cNvPr id="13" name="Untertitel 2">
            <a:extLst>
              <a:ext uri="{FF2B5EF4-FFF2-40B4-BE49-F238E27FC236}">
                <a16:creationId xmlns:a16="http://schemas.microsoft.com/office/drawing/2014/main" id="{59A91AF0-C3C9-2747-2D75-3E70C768B226}"/>
              </a:ext>
            </a:extLst>
          </p:cNvPr>
          <p:cNvSpPr>
            <a:spLocks noGrp="1"/>
          </p:cNvSpPr>
          <p:nvPr>
            <p:ph type="subTitle" idx="1" hasCustomPrompt="1"/>
          </p:nvPr>
        </p:nvSpPr>
        <p:spPr>
          <a:xfrm>
            <a:off x="587375" y="4800402"/>
            <a:ext cx="5437188" cy="554672"/>
          </a:xfrm>
          <a:prstGeom prst="rect">
            <a:avLst/>
          </a:prstGeom>
        </p:spPr>
        <p:txBody>
          <a:bodyPr wrap="square" anchor="t">
            <a:noAutofit/>
          </a:bodyPr>
          <a:lstStyle>
            <a:lvl1pPr marL="0" indent="0" algn="l" rtl="0">
              <a:lnSpc>
                <a:spcPts val="2200"/>
              </a:lnSpc>
              <a:spcBef>
                <a:spcPts val="0"/>
              </a:spcBef>
              <a:spcAft>
                <a:spcPts val="0"/>
              </a:spcAft>
              <a:buNone/>
              <a:defRPr sz="1500" b="0">
                <a:solidFill>
                  <a:srgbClr val="455F7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Insert subline (optional), max. two lines</a:t>
            </a:r>
          </a:p>
        </p:txBody>
      </p:sp>
      <p:pic>
        <p:nvPicPr>
          <p:cNvPr id="9" name="Picture 8">
            <a:extLst>
              <a:ext uri="{FF2B5EF4-FFF2-40B4-BE49-F238E27FC236}">
                <a16:creationId xmlns:a16="http://schemas.microsoft.com/office/drawing/2014/main" id="{13D89503-2373-7286-DDA7-B858C11A6AA1}"/>
              </a:ext>
            </a:extLst>
          </p:cNvPr>
          <p:cNvPicPr>
            <a:picLocks noChangeAspect="1"/>
          </p:cNvPicPr>
          <p:nvPr userDrawn="1"/>
        </p:nvPicPr>
        <p:blipFill rotWithShape="1">
          <a:blip r:embed="rId6" cstate="hqprint">
            <a:extLst>
              <a:ext uri="{28A0092B-C50C-407E-A947-70E740481C1C}">
                <a14:useLocalDpi xmlns:a14="http://schemas.microsoft.com/office/drawing/2010/main"/>
              </a:ext>
            </a:extLst>
          </a:blip>
          <a:srcRect/>
          <a:stretch/>
        </p:blipFill>
        <p:spPr>
          <a:xfrm>
            <a:off x="4980974" y="468346"/>
            <a:ext cx="7211026" cy="5768943"/>
          </a:xfrm>
          <a:prstGeom prst="rect">
            <a:avLst/>
          </a:prstGeom>
        </p:spPr>
      </p:pic>
    </p:spTree>
    <p:extLst>
      <p:ext uri="{BB962C8B-B14F-4D97-AF65-F5344CB8AC3E}">
        <p14:creationId xmlns:p14="http://schemas.microsoft.com/office/powerpoint/2010/main" val="3837198578"/>
      </p:ext>
    </p:extLst>
  </p:cSld>
  <p:clrMapOvr>
    <a:masterClrMapping/>
  </p:clrMapOvr>
  <p:extLst>
    <p:ext uri="{DCECCB84-F9BA-43D5-87BE-67443E8EF086}">
      <p15:sldGuideLst xmlns:p15="http://schemas.microsoft.com/office/powerpoint/2012/main">
        <p15:guide id="1" orient="horz" pos="1185">
          <p15:clr>
            <a:srgbClr val="FFFFFF"/>
          </p15:clr>
        </p15:guide>
        <p15:guide id="2" orient="horz" pos="731">
          <p15:clr>
            <a:srgbClr val="FFFFFF"/>
          </p15:clr>
        </p15:guide>
        <p15:guide id="3" orient="horz" pos="278">
          <p15:clr>
            <a:srgbClr val="FFFFFF"/>
          </p15:clr>
        </p15:guide>
        <p15:guide id="4" orient="horz" pos="4065">
          <p15:clr>
            <a:srgbClr val="FFFFFF"/>
          </p15:clr>
        </p15:guide>
        <p15:guide id="5" orient="horz" pos="1389">
          <p15:clr>
            <a:srgbClr val="F26B43"/>
          </p15:clr>
        </p15:guide>
        <p15:guide id="6" orient="horz" pos="2193">
          <p15:clr>
            <a:srgbClr val="F26B43"/>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 Title Slide, three lines - Work">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E21ADB3E-B6D8-4FF7-A366-32882E912BDC}"/>
              </a:ext>
            </a:extLst>
          </p:cNvPr>
          <p:cNvGraphicFramePr>
            <a:graphicFrameLocks noChangeAspect="1"/>
          </p:cNvGraphicFramePr>
          <p:nvPr userDrawn="1">
            <p:custDataLst>
              <p:tags r:id="rId1"/>
            </p:custDataLst>
            <p:extLst>
              <p:ext uri="{D42A27DB-BD31-4B8C-83A1-F6EECF244321}">
                <p14:modId xmlns:p14="http://schemas.microsoft.com/office/powerpoint/2010/main" val="39924353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8" name="Objekt 7" hidden="1">
                        <a:extLst>
                          <a:ext uri="{FF2B5EF4-FFF2-40B4-BE49-F238E27FC236}">
                            <a16:creationId xmlns:a16="http://schemas.microsoft.com/office/drawing/2014/main" id="{E21ADB3E-B6D8-4FF7-A366-32882E912B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7" name="Picture 14">
            <a:extLst>
              <a:ext uri="{FF2B5EF4-FFF2-40B4-BE49-F238E27FC236}">
                <a16:creationId xmlns:a16="http://schemas.microsoft.com/office/drawing/2014/main" id="{F83E53FF-E492-3168-47D2-904F7AB9856A}"/>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5233277" y="1890267"/>
            <a:ext cx="6958724" cy="4967734"/>
          </a:xfrm>
          <a:prstGeom prst="rect">
            <a:avLst/>
          </a:prstGeom>
        </p:spPr>
      </p:pic>
      <p:pic>
        <p:nvPicPr>
          <p:cNvPr id="23" name="Grafik 22">
            <a:extLst>
              <a:ext uri="{FF2B5EF4-FFF2-40B4-BE49-F238E27FC236}">
                <a16:creationId xmlns:a16="http://schemas.microsoft.com/office/drawing/2014/main" id="{CD77CBA0-BF72-44DE-9BCF-9AFA030407A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87375" y="6237289"/>
            <a:ext cx="1447200" cy="272123"/>
          </a:xfrm>
          <a:prstGeom prst="rect">
            <a:avLst/>
          </a:prstGeom>
        </p:spPr>
      </p:pic>
      <p:sp>
        <p:nvSpPr>
          <p:cNvPr id="42" name="Textplatzhalter 36">
            <a:extLst>
              <a:ext uri="{FF2B5EF4-FFF2-40B4-BE49-F238E27FC236}">
                <a16:creationId xmlns:a16="http://schemas.microsoft.com/office/drawing/2014/main" id="{BC231BF0-959A-4E6E-B833-02AC917136AB}"/>
              </a:ext>
            </a:extLst>
          </p:cNvPr>
          <p:cNvSpPr>
            <a:spLocks noGrp="1"/>
          </p:cNvSpPr>
          <p:nvPr>
            <p:ph type="body" sz="quarter" idx="11" hasCustomPrompt="1"/>
          </p:nvPr>
        </p:nvSpPr>
        <p:spPr>
          <a:xfrm>
            <a:off x="2211105" y="6339346"/>
            <a:ext cx="5216808" cy="190240"/>
          </a:xfrm>
          <a:prstGeom prst="rect">
            <a:avLst/>
          </a:prstGeom>
        </p:spPr>
        <p:txBody>
          <a:bodyPr vert="horz" wrap="square" lIns="0" tIns="36000" rIns="0" bIns="0" rtlCol="0" anchor="b">
            <a:spAutoFit/>
          </a:bodyPr>
          <a:lstStyle>
            <a:lvl1pPr rtl="0">
              <a:lnSpc>
                <a:spcPct val="100000"/>
              </a:lnSpc>
              <a:spcBef>
                <a:spcPts val="1000"/>
              </a:spcBef>
              <a:spcAft>
                <a:spcPts val="1700"/>
              </a:spcAft>
              <a:defRPr lang="en-US" sz="1000" b="0" cap="none" baseline="0" dirty="0">
                <a:solidFill>
                  <a:srgbClr val="455F7C"/>
                </a:solidFill>
              </a:defRPr>
            </a:lvl1pPr>
          </a:lstStyle>
          <a:p>
            <a:pPr marL="0" lvl="0" indent="0">
              <a:buNone/>
            </a:pPr>
            <a:r>
              <a:rPr lang="en-US" noProof="0"/>
              <a:t>by Name, Month Year (optional)</a:t>
            </a:r>
          </a:p>
        </p:txBody>
      </p:sp>
      <p:sp>
        <p:nvSpPr>
          <p:cNvPr id="37" name="Textplatzhalter 36">
            <a:extLst>
              <a:ext uri="{FF2B5EF4-FFF2-40B4-BE49-F238E27FC236}">
                <a16:creationId xmlns:a16="http://schemas.microsoft.com/office/drawing/2014/main" id="{572B1E9F-37EA-4B2A-AF65-F541CFC19F6C}"/>
              </a:ext>
            </a:extLst>
          </p:cNvPr>
          <p:cNvSpPr>
            <a:spLocks noGrp="1"/>
          </p:cNvSpPr>
          <p:nvPr>
            <p:ph type="body" sz="quarter" idx="10" hasCustomPrompt="1"/>
          </p:nvPr>
        </p:nvSpPr>
        <p:spPr>
          <a:xfrm>
            <a:off x="587375" y="1658303"/>
            <a:ext cx="5437188" cy="251795"/>
          </a:xfrm>
          <a:prstGeom prst="rect">
            <a:avLst/>
          </a:prstGeom>
        </p:spPr>
        <p:txBody>
          <a:bodyPr vert="horz" wrap="square" lIns="0" tIns="36000" rIns="0" bIns="0" rtlCol="0" anchor="b">
            <a:noAutofit/>
          </a:bodyPr>
          <a:lstStyle>
            <a:lvl1pPr marL="0" indent="0" rtl="0">
              <a:lnSpc>
                <a:spcPct val="100000"/>
              </a:lnSpc>
              <a:spcBef>
                <a:spcPts val="0"/>
              </a:spcBef>
              <a:spcAft>
                <a:spcPts val="0"/>
              </a:spcAft>
              <a:buNone/>
              <a:defRPr lang="en-US" sz="1400" b="1" cap="all" baseline="0" dirty="0">
                <a:solidFill>
                  <a:schemeClr val="tx2"/>
                </a:solidFill>
              </a:defRPr>
            </a:lvl1pPr>
          </a:lstStyle>
          <a:p>
            <a:pPr marL="144000" lvl="0" indent="-144000"/>
            <a:r>
              <a:rPr lang="en-US" noProof="0"/>
              <a:t>Insert </a:t>
            </a:r>
            <a:r>
              <a:rPr lang="en-US" noProof="0" err="1"/>
              <a:t>rooftitle</a:t>
            </a:r>
            <a:endParaRPr lang="en-US" noProof="0"/>
          </a:p>
        </p:txBody>
      </p:sp>
      <p:sp>
        <p:nvSpPr>
          <p:cNvPr id="2" name="Titel 1">
            <a:extLst>
              <a:ext uri="{FF2B5EF4-FFF2-40B4-BE49-F238E27FC236}">
                <a16:creationId xmlns:a16="http://schemas.microsoft.com/office/drawing/2014/main" id="{743E0D0C-EA3D-475E-A015-318B440A3B18}"/>
              </a:ext>
            </a:extLst>
          </p:cNvPr>
          <p:cNvSpPr>
            <a:spLocks noGrp="1"/>
          </p:cNvSpPr>
          <p:nvPr>
            <p:ph type="ctrTitle" hasCustomPrompt="1"/>
          </p:nvPr>
        </p:nvSpPr>
        <p:spPr>
          <a:xfrm>
            <a:off x="587375" y="2209799"/>
            <a:ext cx="5437188" cy="1783408"/>
          </a:xfrm>
        </p:spPr>
        <p:txBody>
          <a:bodyPr vert="horz" anchor="t">
            <a:noAutofit/>
          </a:bodyPr>
          <a:lstStyle>
            <a:lvl1pPr algn="l" rtl="0">
              <a:defRPr sz="3800"/>
            </a:lvl1pPr>
          </a:lstStyle>
          <a:p>
            <a:r>
              <a:rPr lang="en-US" noProof="0"/>
              <a:t>Insert title, </a:t>
            </a:r>
            <a:br>
              <a:rPr lang="en-US" noProof="0"/>
            </a:br>
            <a:r>
              <a:rPr lang="en-US" noProof="0"/>
              <a:t>max. three lines</a:t>
            </a:r>
          </a:p>
        </p:txBody>
      </p:sp>
      <p:sp>
        <p:nvSpPr>
          <p:cNvPr id="13" name="Untertitel 2">
            <a:extLst>
              <a:ext uri="{FF2B5EF4-FFF2-40B4-BE49-F238E27FC236}">
                <a16:creationId xmlns:a16="http://schemas.microsoft.com/office/drawing/2014/main" id="{59A91AF0-C3C9-2747-2D75-3E70C768B226}"/>
              </a:ext>
            </a:extLst>
          </p:cNvPr>
          <p:cNvSpPr>
            <a:spLocks noGrp="1"/>
          </p:cNvSpPr>
          <p:nvPr>
            <p:ph type="subTitle" idx="1" hasCustomPrompt="1"/>
          </p:nvPr>
        </p:nvSpPr>
        <p:spPr>
          <a:xfrm>
            <a:off x="587375" y="4800402"/>
            <a:ext cx="5437188" cy="554672"/>
          </a:xfrm>
          <a:prstGeom prst="rect">
            <a:avLst/>
          </a:prstGeom>
        </p:spPr>
        <p:txBody>
          <a:bodyPr wrap="square" anchor="t">
            <a:noAutofit/>
          </a:bodyPr>
          <a:lstStyle>
            <a:lvl1pPr marL="0" indent="0" algn="l" rtl="0">
              <a:lnSpc>
                <a:spcPts val="2200"/>
              </a:lnSpc>
              <a:spcBef>
                <a:spcPts val="0"/>
              </a:spcBef>
              <a:spcAft>
                <a:spcPts val="0"/>
              </a:spcAft>
              <a:buNone/>
              <a:defRPr sz="1500" b="0">
                <a:solidFill>
                  <a:srgbClr val="455F7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Insert subline (optional), max. two lines</a:t>
            </a:r>
          </a:p>
        </p:txBody>
      </p:sp>
      <p:pic>
        <p:nvPicPr>
          <p:cNvPr id="4" name="Bildplatzhalter 16" descr="Ein Bild, das Person, Mann, computer, männlich enthält.&#10;&#10;Automatisch generierte Beschreibung">
            <a:extLst>
              <a:ext uri="{FF2B5EF4-FFF2-40B4-BE49-F238E27FC236}">
                <a16:creationId xmlns:a16="http://schemas.microsoft.com/office/drawing/2014/main" id="{1B624A05-F2AC-1D6D-EB34-797D8F157A6A}"/>
              </a:ext>
            </a:extLst>
          </p:cNvPr>
          <p:cNvPicPr>
            <a:picLocks noChangeAspect="1"/>
          </p:cNvPicPr>
          <p:nvPr userDrawn="1"/>
        </p:nvPicPr>
        <p:blipFill>
          <a:blip r:embed="rId7" cstate="hqprint">
            <a:extLst>
              <a:ext uri="{28A0092B-C50C-407E-A947-70E740481C1C}">
                <a14:useLocalDpi xmlns:a14="http://schemas.microsoft.com/office/drawing/2010/main"/>
              </a:ext>
            </a:extLst>
          </a:blip>
          <a:srcRect t="4717" b="4717"/>
          <a:stretch>
            <a:fillRect/>
          </a:stretch>
        </p:blipFill>
        <p:spPr>
          <a:xfrm>
            <a:off x="5352000" y="663283"/>
            <a:ext cx="6840000" cy="6194717"/>
          </a:xfrm>
          <a:prstGeom prst="rect">
            <a:avLst/>
          </a:prstGeom>
        </p:spPr>
      </p:pic>
    </p:spTree>
    <p:extLst>
      <p:ext uri="{BB962C8B-B14F-4D97-AF65-F5344CB8AC3E}">
        <p14:creationId xmlns:p14="http://schemas.microsoft.com/office/powerpoint/2010/main" val="3271006115"/>
      </p:ext>
    </p:extLst>
  </p:cSld>
  <p:clrMapOvr>
    <a:masterClrMapping/>
  </p:clrMapOvr>
  <p:extLst>
    <p:ext uri="{DCECCB84-F9BA-43D5-87BE-67443E8EF086}">
      <p15:sldGuideLst xmlns:p15="http://schemas.microsoft.com/office/powerpoint/2012/main">
        <p15:guide id="1" orient="horz" pos="1185">
          <p15:clr>
            <a:srgbClr val="FFFFFF"/>
          </p15:clr>
        </p15:guide>
        <p15:guide id="2" orient="horz" pos="731">
          <p15:clr>
            <a:srgbClr val="FFFFFF"/>
          </p15:clr>
        </p15:guide>
        <p15:guide id="3" orient="horz" pos="278">
          <p15:clr>
            <a:srgbClr val="FFFFFF"/>
          </p15:clr>
        </p15:guide>
        <p15:guide id="4" orient="horz" pos="4065">
          <p15:clr>
            <a:srgbClr val="FFFFFF"/>
          </p15:clr>
        </p15:guide>
        <p15:guide id="5" orient="horz" pos="1389">
          <p15:clr>
            <a:srgbClr val="F26B43"/>
          </p15:clr>
        </p15:guide>
        <p15:guide id="6" orient="horz" pos="2193">
          <p15:clr>
            <a:srgbClr val="F26B43"/>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 Title Slide, two lines - Break">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E21ADB3E-B6D8-4FF7-A366-32882E912BDC}"/>
              </a:ext>
            </a:extLst>
          </p:cNvPr>
          <p:cNvGraphicFramePr>
            <a:graphicFrameLocks noChangeAspect="1"/>
          </p:cNvGraphicFramePr>
          <p:nvPr userDrawn="1">
            <p:custDataLst>
              <p:tags r:id="rId1"/>
            </p:custDataLst>
            <p:extLst>
              <p:ext uri="{D42A27DB-BD31-4B8C-83A1-F6EECF244321}">
                <p14:modId xmlns:p14="http://schemas.microsoft.com/office/powerpoint/2010/main" val="39924353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8" name="Objekt 7" hidden="1">
                        <a:extLst>
                          <a:ext uri="{FF2B5EF4-FFF2-40B4-BE49-F238E27FC236}">
                            <a16:creationId xmlns:a16="http://schemas.microsoft.com/office/drawing/2014/main" id="{E21ADB3E-B6D8-4FF7-A366-32882E912B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7" name="Picture 14">
            <a:extLst>
              <a:ext uri="{FF2B5EF4-FFF2-40B4-BE49-F238E27FC236}">
                <a16:creationId xmlns:a16="http://schemas.microsoft.com/office/drawing/2014/main" id="{F83E53FF-E492-3168-47D2-904F7AB9856A}"/>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5233277" y="1890267"/>
            <a:ext cx="6958724" cy="4967734"/>
          </a:xfrm>
          <a:prstGeom prst="rect">
            <a:avLst/>
          </a:prstGeom>
        </p:spPr>
      </p:pic>
      <p:pic>
        <p:nvPicPr>
          <p:cNvPr id="23" name="Grafik 22">
            <a:extLst>
              <a:ext uri="{FF2B5EF4-FFF2-40B4-BE49-F238E27FC236}">
                <a16:creationId xmlns:a16="http://schemas.microsoft.com/office/drawing/2014/main" id="{CD77CBA0-BF72-44DE-9BCF-9AFA030407A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87375" y="6237289"/>
            <a:ext cx="1447200" cy="272123"/>
          </a:xfrm>
          <a:prstGeom prst="rect">
            <a:avLst/>
          </a:prstGeom>
        </p:spPr>
      </p:pic>
      <p:sp>
        <p:nvSpPr>
          <p:cNvPr id="42" name="Textplatzhalter 36">
            <a:extLst>
              <a:ext uri="{FF2B5EF4-FFF2-40B4-BE49-F238E27FC236}">
                <a16:creationId xmlns:a16="http://schemas.microsoft.com/office/drawing/2014/main" id="{BC231BF0-959A-4E6E-B833-02AC917136AB}"/>
              </a:ext>
            </a:extLst>
          </p:cNvPr>
          <p:cNvSpPr>
            <a:spLocks noGrp="1"/>
          </p:cNvSpPr>
          <p:nvPr>
            <p:ph type="body" sz="quarter" idx="11" hasCustomPrompt="1"/>
          </p:nvPr>
        </p:nvSpPr>
        <p:spPr>
          <a:xfrm>
            <a:off x="2211105" y="6339346"/>
            <a:ext cx="5216808" cy="190240"/>
          </a:xfrm>
          <a:prstGeom prst="rect">
            <a:avLst/>
          </a:prstGeom>
        </p:spPr>
        <p:txBody>
          <a:bodyPr vert="horz" wrap="square" lIns="0" tIns="36000" rIns="0" bIns="0" rtlCol="0" anchor="b">
            <a:spAutoFit/>
          </a:bodyPr>
          <a:lstStyle>
            <a:lvl1pPr rtl="0">
              <a:lnSpc>
                <a:spcPct val="100000"/>
              </a:lnSpc>
              <a:spcBef>
                <a:spcPts val="1000"/>
              </a:spcBef>
              <a:spcAft>
                <a:spcPts val="1700"/>
              </a:spcAft>
              <a:defRPr lang="en-US" sz="1000" b="0" cap="none" baseline="0" dirty="0">
                <a:solidFill>
                  <a:srgbClr val="455F7C"/>
                </a:solidFill>
              </a:defRPr>
            </a:lvl1pPr>
          </a:lstStyle>
          <a:p>
            <a:pPr marL="0" lvl="0" indent="0">
              <a:buNone/>
            </a:pPr>
            <a:r>
              <a:rPr lang="en-US" noProof="0"/>
              <a:t>by Name, Month Year (optional)</a:t>
            </a:r>
          </a:p>
        </p:txBody>
      </p:sp>
      <p:sp>
        <p:nvSpPr>
          <p:cNvPr id="37" name="Textplatzhalter 36">
            <a:extLst>
              <a:ext uri="{FF2B5EF4-FFF2-40B4-BE49-F238E27FC236}">
                <a16:creationId xmlns:a16="http://schemas.microsoft.com/office/drawing/2014/main" id="{572B1E9F-37EA-4B2A-AF65-F541CFC19F6C}"/>
              </a:ext>
            </a:extLst>
          </p:cNvPr>
          <p:cNvSpPr>
            <a:spLocks noGrp="1"/>
          </p:cNvSpPr>
          <p:nvPr>
            <p:ph type="body" sz="quarter" idx="10" hasCustomPrompt="1"/>
          </p:nvPr>
        </p:nvSpPr>
        <p:spPr>
          <a:xfrm>
            <a:off x="587375" y="1658303"/>
            <a:ext cx="5437188" cy="251795"/>
          </a:xfrm>
          <a:prstGeom prst="rect">
            <a:avLst/>
          </a:prstGeom>
        </p:spPr>
        <p:txBody>
          <a:bodyPr vert="horz" wrap="square" lIns="0" tIns="36000" rIns="0" bIns="0" rtlCol="0" anchor="b">
            <a:noAutofit/>
          </a:bodyPr>
          <a:lstStyle>
            <a:lvl1pPr marL="0" indent="0" rtl="0">
              <a:lnSpc>
                <a:spcPct val="100000"/>
              </a:lnSpc>
              <a:spcBef>
                <a:spcPts val="0"/>
              </a:spcBef>
              <a:spcAft>
                <a:spcPts val="0"/>
              </a:spcAft>
              <a:buNone/>
              <a:defRPr lang="en-US" sz="1400" b="1" cap="all" baseline="0" dirty="0">
                <a:solidFill>
                  <a:schemeClr val="tx2"/>
                </a:solidFill>
              </a:defRPr>
            </a:lvl1pPr>
          </a:lstStyle>
          <a:p>
            <a:pPr marL="144000" lvl="0" indent="-144000"/>
            <a:r>
              <a:rPr lang="en-US" noProof="0"/>
              <a:t>Insert </a:t>
            </a:r>
            <a:r>
              <a:rPr lang="en-US" noProof="0" err="1"/>
              <a:t>rooftitle</a:t>
            </a:r>
            <a:endParaRPr lang="en-US" noProof="0"/>
          </a:p>
        </p:txBody>
      </p:sp>
      <p:sp>
        <p:nvSpPr>
          <p:cNvPr id="2" name="Titel 1">
            <a:extLst>
              <a:ext uri="{FF2B5EF4-FFF2-40B4-BE49-F238E27FC236}">
                <a16:creationId xmlns:a16="http://schemas.microsoft.com/office/drawing/2014/main" id="{743E0D0C-EA3D-475E-A015-318B440A3B18}"/>
              </a:ext>
            </a:extLst>
          </p:cNvPr>
          <p:cNvSpPr>
            <a:spLocks noGrp="1"/>
          </p:cNvSpPr>
          <p:nvPr>
            <p:ph type="ctrTitle" hasCustomPrompt="1"/>
          </p:nvPr>
        </p:nvSpPr>
        <p:spPr>
          <a:xfrm>
            <a:off x="587375" y="2209799"/>
            <a:ext cx="5437188" cy="1783408"/>
          </a:xfrm>
        </p:spPr>
        <p:txBody>
          <a:bodyPr vert="horz" anchor="t">
            <a:noAutofit/>
          </a:bodyPr>
          <a:lstStyle>
            <a:lvl1pPr algn="l" rtl="0">
              <a:defRPr sz="5500"/>
            </a:lvl1pPr>
          </a:lstStyle>
          <a:p>
            <a:r>
              <a:rPr lang="en-US" noProof="0"/>
              <a:t>Insert title, </a:t>
            </a:r>
            <a:br>
              <a:rPr lang="en-US" noProof="0"/>
            </a:br>
            <a:r>
              <a:rPr lang="en-US" noProof="0"/>
              <a:t>max. two lines</a:t>
            </a:r>
          </a:p>
        </p:txBody>
      </p:sp>
      <p:sp>
        <p:nvSpPr>
          <p:cNvPr id="13" name="Untertitel 2">
            <a:extLst>
              <a:ext uri="{FF2B5EF4-FFF2-40B4-BE49-F238E27FC236}">
                <a16:creationId xmlns:a16="http://schemas.microsoft.com/office/drawing/2014/main" id="{59A91AF0-C3C9-2747-2D75-3E70C768B226}"/>
              </a:ext>
            </a:extLst>
          </p:cNvPr>
          <p:cNvSpPr>
            <a:spLocks noGrp="1"/>
          </p:cNvSpPr>
          <p:nvPr>
            <p:ph type="subTitle" idx="1" hasCustomPrompt="1"/>
          </p:nvPr>
        </p:nvSpPr>
        <p:spPr>
          <a:xfrm>
            <a:off x="587375" y="4800402"/>
            <a:ext cx="5437188" cy="554672"/>
          </a:xfrm>
          <a:prstGeom prst="rect">
            <a:avLst/>
          </a:prstGeom>
        </p:spPr>
        <p:txBody>
          <a:bodyPr wrap="square" anchor="t">
            <a:noAutofit/>
          </a:bodyPr>
          <a:lstStyle>
            <a:lvl1pPr marL="0" indent="0" algn="l" rtl="0">
              <a:lnSpc>
                <a:spcPts val="2200"/>
              </a:lnSpc>
              <a:spcBef>
                <a:spcPts val="0"/>
              </a:spcBef>
              <a:spcAft>
                <a:spcPts val="0"/>
              </a:spcAft>
              <a:buNone/>
              <a:defRPr sz="1500" b="0">
                <a:solidFill>
                  <a:srgbClr val="455F7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Insert subline (optional), max. two lines</a:t>
            </a:r>
          </a:p>
        </p:txBody>
      </p:sp>
      <p:pic>
        <p:nvPicPr>
          <p:cNvPr id="6" name="Bildplatzhalter 12" descr="Ein Bild, das Person enthält.&#10;&#10;Automatisch generierte Beschreibung">
            <a:extLst>
              <a:ext uri="{FF2B5EF4-FFF2-40B4-BE49-F238E27FC236}">
                <a16:creationId xmlns:a16="http://schemas.microsoft.com/office/drawing/2014/main" id="{2893EC9C-A7D0-998D-8740-E1B43109D406}"/>
              </a:ext>
            </a:extLst>
          </p:cNvPr>
          <p:cNvPicPr>
            <a:picLocks noChangeAspect="1"/>
          </p:cNvPicPr>
          <p:nvPr userDrawn="1"/>
        </p:nvPicPr>
        <p:blipFill>
          <a:blip r:embed="rId7" cstate="hqprint">
            <a:extLst>
              <a:ext uri="{28A0092B-C50C-407E-A947-70E740481C1C}">
                <a14:useLocalDpi xmlns:a14="http://schemas.microsoft.com/office/drawing/2010/main"/>
              </a:ext>
            </a:extLst>
          </a:blip>
          <a:srcRect t="4717" b="4717"/>
          <a:stretch>
            <a:fillRect/>
          </a:stretch>
        </p:blipFill>
        <p:spPr>
          <a:xfrm>
            <a:off x="5352000" y="663283"/>
            <a:ext cx="6840000" cy="6194717"/>
          </a:xfrm>
          <a:prstGeom prst="rect">
            <a:avLst/>
          </a:prstGeom>
        </p:spPr>
      </p:pic>
    </p:spTree>
    <p:extLst>
      <p:ext uri="{BB962C8B-B14F-4D97-AF65-F5344CB8AC3E}">
        <p14:creationId xmlns:p14="http://schemas.microsoft.com/office/powerpoint/2010/main" val="3998488956"/>
      </p:ext>
    </p:extLst>
  </p:cSld>
  <p:clrMapOvr>
    <a:masterClrMapping/>
  </p:clrMapOvr>
  <p:extLst>
    <p:ext uri="{DCECCB84-F9BA-43D5-87BE-67443E8EF086}">
      <p15:sldGuideLst xmlns:p15="http://schemas.microsoft.com/office/powerpoint/2012/main">
        <p15:guide id="1" orient="horz" pos="1185">
          <p15:clr>
            <a:srgbClr val="FFFFFF"/>
          </p15:clr>
        </p15:guide>
        <p15:guide id="2" orient="horz" pos="731">
          <p15:clr>
            <a:srgbClr val="FFFFFF"/>
          </p15:clr>
        </p15:guide>
        <p15:guide id="3" orient="horz" pos="278">
          <p15:clr>
            <a:srgbClr val="FFFFFF"/>
          </p15:clr>
        </p15:guide>
        <p15:guide id="4" orient="horz" pos="4065">
          <p15:clr>
            <a:srgbClr val="FFFFFF"/>
          </p15:clr>
        </p15:guide>
        <p15:guide id="5" orient="horz" pos="1389">
          <p15:clr>
            <a:srgbClr val="F26B43"/>
          </p15:clr>
        </p15:guide>
        <p15:guide id="6" orient="horz" pos="2193">
          <p15:clr>
            <a:srgbClr val="F26B43"/>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 Title Slide, three lines - Break">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E21ADB3E-B6D8-4FF7-A366-32882E912BDC}"/>
              </a:ext>
            </a:extLst>
          </p:cNvPr>
          <p:cNvGraphicFramePr>
            <a:graphicFrameLocks noChangeAspect="1"/>
          </p:cNvGraphicFramePr>
          <p:nvPr userDrawn="1">
            <p:custDataLst>
              <p:tags r:id="rId1"/>
            </p:custDataLst>
            <p:extLst>
              <p:ext uri="{D42A27DB-BD31-4B8C-83A1-F6EECF244321}">
                <p14:modId xmlns:p14="http://schemas.microsoft.com/office/powerpoint/2010/main" val="39924353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8" name="Objekt 7" hidden="1">
                        <a:extLst>
                          <a:ext uri="{FF2B5EF4-FFF2-40B4-BE49-F238E27FC236}">
                            <a16:creationId xmlns:a16="http://schemas.microsoft.com/office/drawing/2014/main" id="{E21ADB3E-B6D8-4FF7-A366-32882E912B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7" name="Picture 14">
            <a:extLst>
              <a:ext uri="{FF2B5EF4-FFF2-40B4-BE49-F238E27FC236}">
                <a16:creationId xmlns:a16="http://schemas.microsoft.com/office/drawing/2014/main" id="{F83E53FF-E492-3168-47D2-904F7AB9856A}"/>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5233277" y="1890267"/>
            <a:ext cx="6958724" cy="4967734"/>
          </a:xfrm>
          <a:prstGeom prst="rect">
            <a:avLst/>
          </a:prstGeom>
        </p:spPr>
      </p:pic>
      <p:pic>
        <p:nvPicPr>
          <p:cNvPr id="23" name="Grafik 22">
            <a:extLst>
              <a:ext uri="{FF2B5EF4-FFF2-40B4-BE49-F238E27FC236}">
                <a16:creationId xmlns:a16="http://schemas.microsoft.com/office/drawing/2014/main" id="{CD77CBA0-BF72-44DE-9BCF-9AFA030407A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87375" y="6237289"/>
            <a:ext cx="1447200" cy="272123"/>
          </a:xfrm>
          <a:prstGeom prst="rect">
            <a:avLst/>
          </a:prstGeom>
        </p:spPr>
      </p:pic>
      <p:sp>
        <p:nvSpPr>
          <p:cNvPr id="42" name="Textplatzhalter 36">
            <a:extLst>
              <a:ext uri="{FF2B5EF4-FFF2-40B4-BE49-F238E27FC236}">
                <a16:creationId xmlns:a16="http://schemas.microsoft.com/office/drawing/2014/main" id="{BC231BF0-959A-4E6E-B833-02AC917136AB}"/>
              </a:ext>
            </a:extLst>
          </p:cNvPr>
          <p:cNvSpPr>
            <a:spLocks noGrp="1"/>
          </p:cNvSpPr>
          <p:nvPr>
            <p:ph type="body" sz="quarter" idx="11" hasCustomPrompt="1"/>
          </p:nvPr>
        </p:nvSpPr>
        <p:spPr>
          <a:xfrm>
            <a:off x="2211105" y="6339346"/>
            <a:ext cx="5216808" cy="190240"/>
          </a:xfrm>
          <a:prstGeom prst="rect">
            <a:avLst/>
          </a:prstGeom>
        </p:spPr>
        <p:txBody>
          <a:bodyPr vert="horz" wrap="square" lIns="0" tIns="36000" rIns="0" bIns="0" rtlCol="0" anchor="b">
            <a:spAutoFit/>
          </a:bodyPr>
          <a:lstStyle>
            <a:lvl1pPr rtl="0">
              <a:lnSpc>
                <a:spcPct val="100000"/>
              </a:lnSpc>
              <a:spcBef>
                <a:spcPts val="1000"/>
              </a:spcBef>
              <a:spcAft>
                <a:spcPts val="1700"/>
              </a:spcAft>
              <a:defRPr lang="en-US" sz="1000" b="0" cap="none" baseline="0" dirty="0">
                <a:solidFill>
                  <a:srgbClr val="455F7C"/>
                </a:solidFill>
              </a:defRPr>
            </a:lvl1pPr>
          </a:lstStyle>
          <a:p>
            <a:pPr marL="0" lvl="0" indent="0">
              <a:buNone/>
            </a:pPr>
            <a:r>
              <a:rPr lang="en-US" noProof="0"/>
              <a:t>by Name, Month Year (optional)</a:t>
            </a:r>
          </a:p>
        </p:txBody>
      </p:sp>
      <p:sp>
        <p:nvSpPr>
          <p:cNvPr id="37" name="Textplatzhalter 36">
            <a:extLst>
              <a:ext uri="{FF2B5EF4-FFF2-40B4-BE49-F238E27FC236}">
                <a16:creationId xmlns:a16="http://schemas.microsoft.com/office/drawing/2014/main" id="{572B1E9F-37EA-4B2A-AF65-F541CFC19F6C}"/>
              </a:ext>
            </a:extLst>
          </p:cNvPr>
          <p:cNvSpPr>
            <a:spLocks noGrp="1"/>
          </p:cNvSpPr>
          <p:nvPr>
            <p:ph type="body" sz="quarter" idx="10" hasCustomPrompt="1"/>
          </p:nvPr>
        </p:nvSpPr>
        <p:spPr>
          <a:xfrm>
            <a:off x="587375" y="1658303"/>
            <a:ext cx="5437188" cy="251795"/>
          </a:xfrm>
          <a:prstGeom prst="rect">
            <a:avLst/>
          </a:prstGeom>
        </p:spPr>
        <p:txBody>
          <a:bodyPr vert="horz" wrap="square" lIns="0" tIns="36000" rIns="0" bIns="0" rtlCol="0" anchor="b">
            <a:noAutofit/>
          </a:bodyPr>
          <a:lstStyle>
            <a:lvl1pPr marL="0" indent="0" rtl="0">
              <a:lnSpc>
                <a:spcPct val="100000"/>
              </a:lnSpc>
              <a:spcBef>
                <a:spcPts val="0"/>
              </a:spcBef>
              <a:spcAft>
                <a:spcPts val="0"/>
              </a:spcAft>
              <a:buNone/>
              <a:defRPr lang="en-US" sz="1400" b="1" cap="all" baseline="0" dirty="0">
                <a:solidFill>
                  <a:schemeClr val="tx2"/>
                </a:solidFill>
              </a:defRPr>
            </a:lvl1pPr>
          </a:lstStyle>
          <a:p>
            <a:pPr marL="144000" lvl="0" indent="-144000"/>
            <a:r>
              <a:rPr lang="en-US" noProof="0"/>
              <a:t>Insert </a:t>
            </a:r>
            <a:r>
              <a:rPr lang="en-US" noProof="0" err="1"/>
              <a:t>rooftitle</a:t>
            </a:r>
            <a:endParaRPr lang="en-US" noProof="0"/>
          </a:p>
        </p:txBody>
      </p:sp>
      <p:sp>
        <p:nvSpPr>
          <p:cNvPr id="2" name="Titel 1">
            <a:extLst>
              <a:ext uri="{FF2B5EF4-FFF2-40B4-BE49-F238E27FC236}">
                <a16:creationId xmlns:a16="http://schemas.microsoft.com/office/drawing/2014/main" id="{743E0D0C-EA3D-475E-A015-318B440A3B18}"/>
              </a:ext>
            </a:extLst>
          </p:cNvPr>
          <p:cNvSpPr>
            <a:spLocks noGrp="1"/>
          </p:cNvSpPr>
          <p:nvPr>
            <p:ph type="ctrTitle" hasCustomPrompt="1"/>
          </p:nvPr>
        </p:nvSpPr>
        <p:spPr>
          <a:xfrm>
            <a:off x="587375" y="2209799"/>
            <a:ext cx="5437188" cy="1783408"/>
          </a:xfrm>
        </p:spPr>
        <p:txBody>
          <a:bodyPr vert="horz" anchor="t">
            <a:noAutofit/>
          </a:bodyPr>
          <a:lstStyle>
            <a:lvl1pPr algn="l" rtl="0">
              <a:defRPr sz="3800"/>
            </a:lvl1pPr>
          </a:lstStyle>
          <a:p>
            <a:r>
              <a:rPr lang="en-US" noProof="0"/>
              <a:t>Insert title, </a:t>
            </a:r>
            <a:br>
              <a:rPr lang="en-US" noProof="0"/>
            </a:br>
            <a:r>
              <a:rPr lang="en-US" noProof="0"/>
              <a:t>max. three lines</a:t>
            </a:r>
          </a:p>
        </p:txBody>
      </p:sp>
      <p:sp>
        <p:nvSpPr>
          <p:cNvPr id="13" name="Untertitel 2">
            <a:extLst>
              <a:ext uri="{FF2B5EF4-FFF2-40B4-BE49-F238E27FC236}">
                <a16:creationId xmlns:a16="http://schemas.microsoft.com/office/drawing/2014/main" id="{59A91AF0-C3C9-2747-2D75-3E70C768B226}"/>
              </a:ext>
            </a:extLst>
          </p:cNvPr>
          <p:cNvSpPr>
            <a:spLocks noGrp="1"/>
          </p:cNvSpPr>
          <p:nvPr>
            <p:ph type="subTitle" idx="1" hasCustomPrompt="1"/>
          </p:nvPr>
        </p:nvSpPr>
        <p:spPr>
          <a:xfrm>
            <a:off x="587375" y="4800402"/>
            <a:ext cx="5437188" cy="554672"/>
          </a:xfrm>
          <a:prstGeom prst="rect">
            <a:avLst/>
          </a:prstGeom>
        </p:spPr>
        <p:txBody>
          <a:bodyPr wrap="square" anchor="t">
            <a:noAutofit/>
          </a:bodyPr>
          <a:lstStyle>
            <a:lvl1pPr marL="0" indent="0" algn="l" rtl="0">
              <a:lnSpc>
                <a:spcPts val="2200"/>
              </a:lnSpc>
              <a:spcBef>
                <a:spcPts val="0"/>
              </a:spcBef>
              <a:spcAft>
                <a:spcPts val="0"/>
              </a:spcAft>
              <a:buNone/>
              <a:defRPr sz="1500" b="0">
                <a:solidFill>
                  <a:srgbClr val="455F7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Insert subline (optional), max. two lines</a:t>
            </a:r>
          </a:p>
        </p:txBody>
      </p:sp>
      <p:pic>
        <p:nvPicPr>
          <p:cNvPr id="6" name="Bildplatzhalter 12" descr="Ein Bild, das Person enthält.&#10;&#10;Automatisch generierte Beschreibung">
            <a:extLst>
              <a:ext uri="{FF2B5EF4-FFF2-40B4-BE49-F238E27FC236}">
                <a16:creationId xmlns:a16="http://schemas.microsoft.com/office/drawing/2014/main" id="{9BDD4F2F-6F69-87D1-AF19-5B1D93FDE1BF}"/>
              </a:ext>
            </a:extLst>
          </p:cNvPr>
          <p:cNvPicPr>
            <a:picLocks noChangeAspect="1"/>
          </p:cNvPicPr>
          <p:nvPr userDrawn="1"/>
        </p:nvPicPr>
        <p:blipFill>
          <a:blip r:embed="rId7" cstate="hqprint">
            <a:extLst>
              <a:ext uri="{28A0092B-C50C-407E-A947-70E740481C1C}">
                <a14:useLocalDpi xmlns:a14="http://schemas.microsoft.com/office/drawing/2010/main"/>
              </a:ext>
            </a:extLst>
          </a:blip>
          <a:srcRect t="4717" b="4717"/>
          <a:stretch>
            <a:fillRect/>
          </a:stretch>
        </p:blipFill>
        <p:spPr>
          <a:xfrm>
            <a:off x="5352000" y="663283"/>
            <a:ext cx="6840000" cy="6194717"/>
          </a:xfrm>
          <a:prstGeom prst="rect">
            <a:avLst/>
          </a:prstGeom>
        </p:spPr>
      </p:pic>
    </p:spTree>
    <p:extLst>
      <p:ext uri="{BB962C8B-B14F-4D97-AF65-F5344CB8AC3E}">
        <p14:creationId xmlns:p14="http://schemas.microsoft.com/office/powerpoint/2010/main" val="4240112537"/>
      </p:ext>
    </p:extLst>
  </p:cSld>
  <p:clrMapOvr>
    <a:masterClrMapping/>
  </p:clrMapOvr>
  <p:extLst>
    <p:ext uri="{DCECCB84-F9BA-43D5-87BE-67443E8EF086}">
      <p15:sldGuideLst xmlns:p15="http://schemas.microsoft.com/office/powerpoint/2012/main">
        <p15:guide id="1" orient="horz" pos="1185">
          <p15:clr>
            <a:srgbClr val="FFFFFF"/>
          </p15:clr>
        </p15:guide>
        <p15:guide id="2" orient="horz" pos="731">
          <p15:clr>
            <a:srgbClr val="FFFFFF"/>
          </p15:clr>
        </p15:guide>
        <p15:guide id="3" orient="horz" pos="278">
          <p15:clr>
            <a:srgbClr val="FFFFFF"/>
          </p15:clr>
        </p15:guide>
        <p15:guide id="4" orient="horz" pos="4065">
          <p15:clr>
            <a:srgbClr val="FFFFFF"/>
          </p15:clr>
        </p15:guide>
        <p15:guide id="5" orient="horz" pos="1389">
          <p15:clr>
            <a:srgbClr val="F26B43"/>
          </p15:clr>
        </p15:guide>
        <p15:guide id="6" orient="horz" pos="2193">
          <p15:clr>
            <a:srgbClr val="F26B43"/>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2_(1) Title Slide, two lines - Hexagon">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E21ADB3E-B6D8-4FF7-A366-32882E912BDC}"/>
              </a:ext>
            </a:extLst>
          </p:cNvPr>
          <p:cNvGraphicFramePr>
            <a:graphicFrameLocks noChangeAspect="1"/>
          </p:cNvGraphicFramePr>
          <p:nvPr userDrawn="1">
            <p:custDataLst>
              <p:tags r:id="rId1"/>
            </p:custDataLst>
            <p:extLst>
              <p:ext uri="{D42A27DB-BD31-4B8C-83A1-F6EECF244321}">
                <p14:modId xmlns:p14="http://schemas.microsoft.com/office/powerpoint/2010/main" val="39924353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8" name="Objekt 7" hidden="1">
                        <a:extLst>
                          <a:ext uri="{FF2B5EF4-FFF2-40B4-BE49-F238E27FC236}">
                            <a16:creationId xmlns:a16="http://schemas.microsoft.com/office/drawing/2014/main" id="{E21ADB3E-B6D8-4FF7-A366-32882E912B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3" name="Grafik 22">
            <a:extLst>
              <a:ext uri="{FF2B5EF4-FFF2-40B4-BE49-F238E27FC236}">
                <a16:creationId xmlns:a16="http://schemas.microsoft.com/office/drawing/2014/main" id="{CD77CBA0-BF72-44DE-9BCF-9AFA030407A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87375" y="6237289"/>
            <a:ext cx="1447200" cy="272123"/>
          </a:xfrm>
          <a:prstGeom prst="rect">
            <a:avLst/>
          </a:prstGeom>
        </p:spPr>
      </p:pic>
      <p:sp>
        <p:nvSpPr>
          <p:cNvPr id="42" name="Textplatzhalter 36">
            <a:extLst>
              <a:ext uri="{FF2B5EF4-FFF2-40B4-BE49-F238E27FC236}">
                <a16:creationId xmlns:a16="http://schemas.microsoft.com/office/drawing/2014/main" id="{BC231BF0-959A-4E6E-B833-02AC917136AB}"/>
              </a:ext>
            </a:extLst>
          </p:cNvPr>
          <p:cNvSpPr>
            <a:spLocks noGrp="1"/>
          </p:cNvSpPr>
          <p:nvPr>
            <p:ph type="body" sz="quarter" idx="11" hasCustomPrompt="1"/>
          </p:nvPr>
        </p:nvSpPr>
        <p:spPr>
          <a:xfrm>
            <a:off x="2211105" y="6339346"/>
            <a:ext cx="5216808" cy="190240"/>
          </a:xfrm>
          <a:prstGeom prst="rect">
            <a:avLst/>
          </a:prstGeom>
        </p:spPr>
        <p:txBody>
          <a:bodyPr vert="horz" wrap="square" lIns="0" tIns="36000" rIns="0" bIns="0" rtlCol="0" anchor="b">
            <a:spAutoFit/>
          </a:bodyPr>
          <a:lstStyle>
            <a:lvl1pPr rtl="0">
              <a:lnSpc>
                <a:spcPct val="100000"/>
              </a:lnSpc>
              <a:spcBef>
                <a:spcPts val="1000"/>
              </a:spcBef>
              <a:spcAft>
                <a:spcPts val="1700"/>
              </a:spcAft>
              <a:defRPr lang="en-US" sz="1000" b="0" cap="none" baseline="0" dirty="0">
                <a:solidFill>
                  <a:srgbClr val="455F7C"/>
                </a:solidFill>
              </a:defRPr>
            </a:lvl1pPr>
          </a:lstStyle>
          <a:p>
            <a:pPr marL="0" lvl="0" indent="0">
              <a:buNone/>
            </a:pPr>
            <a:r>
              <a:rPr lang="en-US" noProof="0"/>
              <a:t>by Name, Month Year (optional)</a:t>
            </a:r>
          </a:p>
        </p:txBody>
      </p:sp>
      <p:sp>
        <p:nvSpPr>
          <p:cNvPr id="37" name="Textplatzhalter 36">
            <a:extLst>
              <a:ext uri="{FF2B5EF4-FFF2-40B4-BE49-F238E27FC236}">
                <a16:creationId xmlns:a16="http://schemas.microsoft.com/office/drawing/2014/main" id="{572B1E9F-37EA-4B2A-AF65-F541CFC19F6C}"/>
              </a:ext>
            </a:extLst>
          </p:cNvPr>
          <p:cNvSpPr>
            <a:spLocks noGrp="1"/>
          </p:cNvSpPr>
          <p:nvPr>
            <p:ph type="body" sz="quarter" idx="10" hasCustomPrompt="1"/>
          </p:nvPr>
        </p:nvSpPr>
        <p:spPr>
          <a:xfrm>
            <a:off x="587375" y="1658303"/>
            <a:ext cx="5437188" cy="251795"/>
          </a:xfrm>
          <a:prstGeom prst="rect">
            <a:avLst/>
          </a:prstGeom>
        </p:spPr>
        <p:txBody>
          <a:bodyPr vert="horz" wrap="square" lIns="0" tIns="36000" rIns="0" bIns="0" rtlCol="0" anchor="b">
            <a:noAutofit/>
          </a:bodyPr>
          <a:lstStyle>
            <a:lvl1pPr marL="0" indent="0" rtl="0">
              <a:lnSpc>
                <a:spcPct val="100000"/>
              </a:lnSpc>
              <a:spcBef>
                <a:spcPts val="0"/>
              </a:spcBef>
              <a:spcAft>
                <a:spcPts val="0"/>
              </a:spcAft>
              <a:buNone/>
              <a:defRPr lang="en-US" sz="1400" b="1" cap="all" baseline="0" dirty="0">
                <a:solidFill>
                  <a:schemeClr val="tx2"/>
                </a:solidFill>
              </a:defRPr>
            </a:lvl1pPr>
          </a:lstStyle>
          <a:p>
            <a:pPr marL="144000" lvl="0" indent="-144000"/>
            <a:r>
              <a:rPr lang="en-US" noProof="0"/>
              <a:t>Insert </a:t>
            </a:r>
            <a:r>
              <a:rPr lang="en-US" noProof="0" err="1"/>
              <a:t>rooftitle</a:t>
            </a:r>
            <a:endParaRPr lang="en-US" noProof="0"/>
          </a:p>
        </p:txBody>
      </p:sp>
      <p:sp>
        <p:nvSpPr>
          <p:cNvPr id="2" name="Titel 1">
            <a:extLst>
              <a:ext uri="{FF2B5EF4-FFF2-40B4-BE49-F238E27FC236}">
                <a16:creationId xmlns:a16="http://schemas.microsoft.com/office/drawing/2014/main" id="{743E0D0C-EA3D-475E-A015-318B440A3B18}"/>
              </a:ext>
            </a:extLst>
          </p:cNvPr>
          <p:cNvSpPr>
            <a:spLocks noGrp="1"/>
          </p:cNvSpPr>
          <p:nvPr>
            <p:ph type="ctrTitle" hasCustomPrompt="1"/>
          </p:nvPr>
        </p:nvSpPr>
        <p:spPr>
          <a:xfrm>
            <a:off x="587375" y="2209799"/>
            <a:ext cx="5437188" cy="1783408"/>
          </a:xfrm>
        </p:spPr>
        <p:txBody>
          <a:bodyPr vert="horz" anchor="t">
            <a:noAutofit/>
          </a:bodyPr>
          <a:lstStyle>
            <a:lvl1pPr algn="l" rtl="0">
              <a:defRPr sz="5500"/>
            </a:lvl1pPr>
          </a:lstStyle>
          <a:p>
            <a:r>
              <a:rPr lang="en-US" noProof="0"/>
              <a:t>Insert title, </a:t>
            </a:r>
            <a:br>
              <a:rPr lang="en-US" noProof="0"/>
            </a:br>
            <a:r>
              <a:rPr lang="en-US" noProof="0"/>
              <a:t>max. two lines</a:t>
            </a:r>
          </a:p>
        </p:txBody>
      </p:sp>
      <p:sp>
        <p:nvSpPr>
          <p:cNvPr id="13" name="Untertitel 2">
            <a:extLst>
              <a:ext uri="{FF2B5EF4-FFF2-40B4-BE49-F238E27FC236}">
                <a16:creationId xmlns:a16="http://schemas.microsoft.com/office/drawing/2014/main" id="{59A91AF0-C3C9-2747-2D75-3E70C768B226}"/>
              </a:ext>
            </a:extLst>
          </p:cNvPr>
          <p:cNvSpPr>
            <a:spLocks noGrp="1"/>
          </p:cNvSpPr>
          <p:nvPr>
            <p:ph type="subTitle" idx="1" hasCustomPrompt="1"/>
          </p:nvPr>
        </p:nvSpPr>
        <p:spPr>
          <a:xfrm>
            <a:off x="587375" y="4800402"/>
            <a:ext cx="5437188" cy="554672"/>
          </a:xfrm>
          <a:prstGeom prst="rect">
            <a:avLst/>
          </a:prstGeom>
        </p:spPr>
        <p:txBody>
          <a:bodyPr wrap="square" anchor="t">
            <a:noAutofit/>
          </a:bodyPr>
          <a:lstStyle>
            <a:lvl1pPr marL="0" indent="0" algn="l" rtl="0">
              <a:lnSpc>
                <a:spcPts val="2200"/>
              </a:lnSpc>
              <a:spcBef>
                <a:spcPts val="0"/>
              </a:spcBef>
              <a:spcAft>
                <a:spcPts val="0"/>
              </a:spcAft>
              <a:buNone/>
              <a:defRPr sz="1500" b="0">
                <a:solidFill>
                  <a:srgbClr val="455F7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Insert subline (optional), max. two lines</a:t>
            </a:r>
          </a:p>
        </p:txBody>
      </p:sp>
      <p:pic>
        <p:nvPicPr>
          <p:cNvPr id="6" name="Grafik 4">
            <a:extLst>
              <a:ext uri="{FF2B5EF4-FFF2-40B4-BE49-F238E27FC236}">
                <a16:creationId xmlns:a16="http://schemas.microsoft.com/office/drawing/2014/main" id="{99361D59-79BA-D6F9-D0B9-AF3B61CFB924}"/>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l="360" t="-2268" r="-1642" b="11253"/>
          <a:stretch/>
        </p:blipFill>
        <p:spPr>
          <a:xfrm>
            <a:off x="7273182" y="2479499"/>
            <a:ext cx="4927277" cy="4378502"/>
          </a:xfrm>
          <a:prstGeom prst="rect">
            <a:avLst/>
          </a:prstGeom>
        </p:spPr>
      </p:pic>
      <p:pic>
        <p:nvPicPr>
          <p:cNvPr id="7" name="Grafik 8">
            <a:extLst>
              <a:ext uri="{FF2B5EF4-FFF2-40B4-BE49-F238E27FC236}">
                <a16:creationId xmlns:a16="http://schemas.microsoft.com/office/drawing/2014/main" id="{199DB421-8573-C9F7-90A2-5FF76048C494}"/>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1800000">
            <a:off x="6540029" y="4400628"/>
            <a:ext cx="1466303" cy="1450011"/>
          </a:xfrm>
          <a:prstGeom prst="rect">
            <a:avLst/>
          </a:prstGeom>
        </p:spPr>
      </p:pic>
      <p:pic>
        <p:nvPicPr>
          <p:cNvPr id="10" name="Grafik 3">
            <a:extLst>
              <a:ext uri="{FF2B5EF4-FFF2-40B4-BE49-F238E27FC236}">
                <a16:creationId xmlns:a16="http://schemas.microsoft.com/office/drawing/2014/main" id="{DE05C05B-AE29-F71E-2B64-1CDD76DFE426}"/>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t="-4903"/>
          <a:stretch/>
        </p:blipFill>
        <p:spPr>
          <a:xfrm>
            <a:off x="8031022" y="-13939"/>
            <a:ext cx="2403608" cy="2493437"/>
          </a:xfrm>
          <a:prstGeom prst="rect">
            <a:avLst/>
          </a:prstGeom>
        </p:spPr>
      </p:pic>
      <p:pic>
        <p:nvPicPr>
          <p:cNvPr id="11" name="Grafik 5">
            <a:extLst>
              <a:ext uri="{FF2B5EF4-FFF2-40B4-BE49-F238E27FC236}">
                <a16:creationId xmlns:a16="http://schemas.microsoft.com/office/drawing/2014/main" id="{9DAD820E-C5A8-F75C-52EC-279F080513F6}"/>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r="18731"/>
          <a:stretch/>
        </p:blipFill>
        <p:spPr>
          <a:xfrm>
            <a:off x="9230873" y="108530"/>
            <a:ext cx="2961127" cy="3603139"/>
          </a:xfrm>
          <a:prstGeom prst="rect">
            <a:avLst/>
          </a:prstGeom>
        </p:spPr>
      </p:pic>
      <p:sp>
        <p:nvSpPr>
          <p:cNvPr id="15" name="Picture Placeholder 72">
            <a:extLst>
              <a:ext uri="{FF2B5EF4-FFF2-40B4-BE49-F238E27FC236}">
                <a16:creationId xmlns:a16="http://schemas.microsoft.com/office/drawing/2014/main" id="{5A983C71-6BEB-BA53-787C-71EF0B8683C2}"/>
              </a:ext>
            </a:extLst>
          </p:cNvPr>
          <p:cNvSpPr>
            <a:spLocks noGrp="1"/>
          </p:cNvSpPr>
          <p:nvPr>
            <p:ph type="pic" sz="quarter" idx="19"/>
          </p:nvPr>
        </p:nvSpPr>
        <p:spPr>
          <a:xfrm>
            <a:off x="7119115" y="1160463"/>
            <a:ext cx="4485510" cy="4996195"/>
          </a:xfrm>
          <a:custGeom>
            <a:avLst/>
            <a:gdLst>
              <a:gd name="connsiteX0" fmla="*/ 1857664 w 3715330"/>
              <a:gd name="connsiteY0" fmla="*/ 0 h 4138329"/>
              <a:gd name="connsiteX1" fmla="*/ 2186215 w 3715330"/>
              <a:gd name="connsiteY1" fmla="*/ 89964 h 4138329"/>
              <a:gd name="connsiteX2" fmla="*/ 3388844 w 3715330"/>
              <a:gd name="connsiteY2" fmla="*/ 793129 h 4138329"/>
              <a:gd name="connsiteX3" fmla="*/ 3715330 w 3715330"/>
              <a:gd name="connsiteY3" fmla="*/ 1368071 h 4138329"/>
              <a:gd name="connsiteX4" fmla="*/ 3715330 w 3715330"/>
              <a:gd name="connsiteY4" fmla="*/ 2770266 h 4138329"/>
              <a:gd name="connsiteX5" fmla="*/ 3388844 w 3715330"/>
              <a:gd name="connsiteY5" fmla="*/ 3345204 h 4138329"/>
              <a:gd name="connsiteX6" fmla="*/ 2186215 w 3715330"/>
              <a:gd name="connsiteY6" fmla="*/ 4048368 h 4138329"/>
              <a:gd name="connsiteX7" fmla="*/ 1529113 w 3715330"/>
              <a:gd name="connsiteY7" fmla="*/ 4048368 h 4138329"/>
              <a:gd name="connsiteX8" fmla="*/ 326486 w 3715330"/>
              <a:gd name="connsiteY8" fmla="*/ 3345204 h 4138329"/>
              <a:gd name="connsiteX9" fmla="*/ 0 w 3715330"/>
              <a:gd name="connsiteY9" fmla="*/ 2770266 h 4138329"/>
              <a:gd name="connsiteX10" fmla="*/ 0 w 3715330"/>
              <a:gd name="connsiteY10" fmla="*/ 1368071 h 4138329"/>
              <a:gd name="connsiteX11" fmla="*/ 326486 w 3715330"/>
              <a:gd name="connsiteY11" fmla="*/ 793129 h 4138329"/>
              <a:gd name="connsiteX12" fmla="*/ 1529113 w 3715330"/>
              <a:gd name="connsiteY12" fmla="*/ 89964 h 4138329"/>
              <a:gd name="connsiteX13" fmla="*/ 1857664 w 3715330"/>
              <a:gd name="connsiteY13" fmla="*/ 0 h 4138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15330" h="4138329">
                <a:moveTo>
                  <a:pt x="1857664" y="0"/>
                </a:moveTo>
                <a:cubicBezTo>
                  <a:pt x="1971315" y="0"/>
                  <a:pt x="2084965" y="29988"/>
                  <a:pt x="2186215" y="89964"/>
                </a:cubicBezTo>
                <a:lnTo>
                  <a:pt x="3388844" y="793129"/>
                </a:lnTo>
                <a:cubicBezTo>
                  <a:pt x="3591354" y="913080"/>
                  <a:pt x="3715330" y="1132299"/>
                  <a:pt x="3715330" y="1368071"/>
                </a:cubicBezTo>
                <a:lnTo>
                  <a:pt x="3715330" y="2770266"/>
                </a:lnTo>
                <a:cubicBezTo>
                  <a:pt x="3715330" y="3006029"/>
                  <a:pt x="3591354" y="3225256"/>
                  <a:pt x="3388844" y="3345204"/>
                </a:cubicBezTo>
                <a:lnTo>
                  <a:pt x="2186215" y="4048368"/>
                </a:lnTo>
                <a:cubicBezTo>
                  <a:pt x="1983715" y="4168317"/>
                  <a:pt x="1731613" y="4168317"/>
                  <a:pt x="1529113" y="4048368"/>
                </a:cubicBezTo>
                <a:lnTo>
                  <a:pt x="326486" y="3345204"/>
                </a:lnTo>
                <a:cubicBezTo>
                  <a:pt x="123982" y="3225256"/>
                  <a:pt x="0" y="3006029"/>
                  <a:pt x="0" y="2770266"/>
                </a:cubicBezTo>
                <a:lnTo>
                  <a:pt x="0" y="1368071"/>
                </a:lnTo>
                <a:cubicBezTo>
                  <a:pt x="0" y="1132299"/>
                  <a:pt x="123982" y="913080"/>
                  <a:pt x="326486" y="793129"/>
                </a:cubicBezTo>
                <a:lnTo>
                  <a:pt x="1529113" y="89964"/>
                </a:lnTo>
                <a:cubicBezTo>
                  <a:pt x="1630363" y="29988"/>
                  <a:pt x="1744014" y="0"/>
                  <a:pt x="1857664" y="0"/>
                </a:cubicBezTo>
                <a:close/>
              </a:path>
            </a:pathLst>
          </a:custGeom>
        </p:spPr>
        <p:txBody>
          <a:bodyPr wrap="square">
            <a:noAutofit/>
          </a:bodyPr>
          <a:lstStyle/>
          <a:p>
            <a:endParaRPr lang="en-DE"/>
          </a:p>
        </p:txBody>
      </p:sp>
    </p:spTree>
    <p:extLst>
      <p:ext uri="{BB962C8B-B14F-4D97-AF65-F5344CB8AC3E}">
        <p14:creationId xmlns:p14="http://schemas.microsoft.com/office/powerpoint/2010/main" val="2324607657"/>
      </p:ext>
    </p:extLst>
  </p:cSld>
  <p:clrMapOvr>
    <a:masterClrMapping/>
  </p:clrMapOvr>
  <p:extLst>
    <p:ext uri="{DCECCB84-F9BA-43D5-87BE-67443E8EF086}">
      <p15:sldGuideLst xmlns:p15="http://schemas.microsoft.com/office/powerpoint/2012/main">
        <p15:guide id="1" orient="horz" pos="1185">
          <p15:clr>
            <a:srgbClr val="FFFFFF"/>
          </p15:clr>
        </p15:guide>
        <p15:guide id="2" orient="horz" pos="731">
          <p15:clr>
            <a:srgbClr val="FFFFFF"/>
          </p15:clr>
        </p15:guide>
        <p15:guide id="3" orient="horz" pos="278">
          <p15:clr>
            <a:srgbClr val="FFFFFF"/>
          </p15:clr>
        </p15:guide>
        <p15:guide id="4" orient="horz" pos="4065">
          <p15:clr>
            <a:srgbClr val="FFFFFF"/>
          </p15:clr>
        </p15:guide>
        <p15:guide id="5" orient="horz" pos="1389">
          <p15:clr>
            <a:srgbClr val="F26B43"/>
          </p15:clr>
        </p15:guide>
        <p15:guide id="6" orient="horz" pos="2193">
          <p15:clr>
            <a:srgbClr val="F26B43"/>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one line">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E21ADB3E-B6D8-4FF7-A366-32882E912BDC}"/>
              </a:ext>
            </a:extLst>
          </p:cNvPr>
          <p:cNvGraphicFramePr>
            <a:graphicFrameLocks noChangeAspect="1"/>
          </p:cNvGraphicFramePr>
          <p:nvPr userDrawn="1">
            <p:custDataLst>
              <p:tags r:id="rId1"/>
            </p:custDataLst>
            <p:extLst>
              <p:ext uri="{D42A27DB-BD31-4B8C-83A1-F6EECF244321}">
                <p14:modId xmlns:p14="http://schemas.microsoft.com/office/powerpoint/2010/main" val="19191883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8" name="Objekt 7" hidden="1">
                        <a:extLst>
                          <a:ext uri="{FF2B5EF4-FFF2-40B4-BE49-F238E27FC236}">
                            <a16:creationId xmlns:a16="http://schemas.microsoft.com/office/drawing/2014/main" id="{E21ADB3E-B6D8-4FF7-A366-32882E912B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Rectangle 11">
            <a:extLst>
              <a:ext uri="{FF2B5EF4-FFF2-40B4-BE49-F238E27FC236}">
                <a16:creationId xmlns:a16="http://schemas.microsoft.com/office/drawing/2014/main" id="{4D9B07D1-2AE3-2CFE-B48A-212B6F59204B}"/>
              </a:ext>
            </a:extLst>
          </p:cNvPr>
          <p:cNvSpPr/>
          <p:nvPr userDrawn="1"/>
        </p:nvSpPr>
        <p:spPr>
          <a:xfrm>
            <a:off x="0" y="0"/>
            <a:ext cx="12192000" cy="584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a:solidFill>
                <a:schemeClr val="bg2"/>
              </a:solidFill>
            </a:endParaRPr>
          </a:p>
        </p:txBody>
      </p:sp>
      <p:pic>
        <p:nvPicPr>
          <p:cNvPr id="23" name="Grafik 22">
            <a:extLst>
              <a:ext uri="{FF2B5EF4-FFF2-40B4-BE49-F238E27FC236}">
                <a16:creationId xmlns:a16="http://schemas.microsoft.com/office/drawing/2014/main" id="{CD77CBA0-BF72-44DE-9BCF-9AFA030407A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372400" y="6237289"/>
            <a:ext cx="1447200" cy="272123"/>
          </a:xfrm>
          <a:prstGeom prst="rect">
            <a:avLst/>
          </a:prstGeom>
        </p:spPr>
      </p:pic>
      <p:sp>
        <p:nvSpPr>
          <p:cNvPr id="42" name="Textplatzhalter 36">
            <a:extLst>
              <a:ext uri="{FF2B5EF4-FFF2-40B4-BE49-F238E27FC236}">
                <a16:creationId xmlns:a16="http://schemas.microsoft.com/office/drawing/2014/main" id="{BC231BF0-959A-4E6E-B833-02AC917136AB}"/>
              </a:ext>
            </a:extLst>
          </p:cNvPr>
          <p:cNvSpPr>
            <a:spLocks noGrp="1"/>
          </p:cNvSpPr>
          <p:nvPr>
            <p:ph type="body" sz="quarter" idx="11" hasCustomPrompt="1"/>
          </p:nvPr>
        </p:nvSpPr>
        <p:spPr>
          <a:xfrm>
            <a:off x="3487596" y="5244601"/>
            <a:ext cx="5216808" cy="221018"/>
          </a:xfrm>
          <a:prstGeom prst="rect">
            <a:avLst/>
          </a:prstGeom>
        </p:spPr>
        <p:txBody>
          <a:bodyPr vert="horz" wrap="square" lIns="0" tIns="36000" rIns="0" bIns="0" rtlCol="0" anchor="b">
            <a:spAutoFit/>
          </a:bodyPr>
          <a:lstStyle>
            <a:lvl1pPr algn="ctr" rtl="0">
              <a:lnSpc>
                <a:spcPct val="100000"/>
              </a:lnSpc>
              <a:spcBef>
                <a:spcPts val="1000"/>
              </a:spcBef>
              <a:spcAft>
                <a:spcPts val="1700"/>
              </a:spcAft>
              <a:defRPr lang="en-US" sz="1200" b="0" cap="none" baseline="0" dirty="0">
                <a:solidFill>
                  <a:srgbClr val="455F7C"/>
                </a:solidFill>
              </a:defRPr>
            </a:lvl1pPr>
          </a:lstStyle>
          <a:p>
            <a:pPr marL="0" lvl="0" indent="0">
              <a:buNone/>
            </a:pPr>
            <a:r>
              <a:rPr lang="en-US" noProof="0"/>
              <a:t>by Name, Month Year (optional)</a:t>
            </a:r>
          </a:p>
        </p:txBody>
      </p:sp>
      <p:sp>
        <p:nvSpPr>
          <p:cNvPr id="37" name="Textplatzhalter 36">
            <a:extLst>
              <a:ext uri="{FF2B5EF4-FFF2-40B4-BE49-F238E27FC236}">
                <a16:creationId xmlns:a16="http://schemas.microsoft.com/office/drawing/2014/main" id="{572B1E9F-37EA-4B2A-AF65-F541CFC19F6C}"/>
              </a:ext>
            </a:extLst>
          </p:cNvPr>
          <p:cNvSpPr>
            <a:spLocks noGrp="1"/>
          </p:cNvSpPr>
          <p:nvPr>
            <p:ph type="body" sz="quarter" idx="10" hasCustomPrompt="1"/>
          </p:nvPr>
        </p:nvSpPr>
        <p:spPr>
          <a:xfrm>
            <a:off x="3377406" y="1658303"/>
            <a:ext cx="5437188" cy="251795"/>
          </a:xfrm>
          <a:prstGeom prst="rect">
            <a:avLst/>
          </a:prstGeom>
        </p:spPr>
        <p:txBody>
          <a:bodyPr vert="horz" wrap="square" lIns="0" tIns="36000" rIns="0" bIns="0" rtlCol="0" anchor="b">
            <a:noAutofit/>
          </a:bodyPr>
          <a:lstStyle>
            <a:lvl1pPr marL="0" indent="0" algn="ctr" rtl="0">
              <a:lnSpc>
                <a:spcPct val="100000"/>
              </a:lnSpc>
              <a:spcBef>
                <a:spcPts val="0"/>
              </a:spcBef>
              <a:spcAft>
                <a:spcPts val="0"/>
              </a:spcAft>
              <a:buNone/>
              <a:defRPr lang="en-US" sz="1400" b="1" cap="all" baseline="0" dirty="0">
                <a:solidFill>
                  <a:schemeClr val="tx2"/>
                </a:solidFill>
              </a:defRPr>
            </a:lvl1pPr>
          </a:lstStyle>
          <a:p>
            <a:pPr marL="144000" lvl="0" indent="-144000"/>
            <a:r>
              <a:rPr lang="en-US" noProof="0"/>
              <a:t>Insert </a:t>
            </a:r>
            <a:r>
              <a:rPr lang="en-US" noProof="0" err="1"/>
              <a:t>rooftitle</a:t>
            </a:r>
            <a:endParaRPr lang="en-US" noProof="0"/>
          </a:p>
        </p:txBody>
      </p:sp>
      <p:sp>
        <p:nvSpPr>
          <p:cNvPr id="2" name="Titel 1">
            <a:extLst>
              <a:ext uri="{FF2B5EF4-FFF2-40B4-BE49-F238E27FC236}">
                <a16:creationId xmlns:a16="http://schemas.microsoft.com/office/drawing/2014/main" id="{743E0D0C-EA3D-475E-A015-318B440A3B18}"/>
              </a:ext>
            </a:extLst>
          </p:cNvPr>
          <p:cNvSpPr>
            <a:spLocks noGrp="1"/>
          </p:cNvSpPr>
          <p:nvPr>
            <p:ph type="ctrTitle" hasCustomPrompt="1"/>
          </p:nvPr>
        </p:nvSpPr>
        <p:spPr>
          <a:xfrm>
            <a:off x="587375" y="2182593"/>
            <a:ext cx="11017250" cy="860078"/>
          </a:xfrm>
        </p:spPr>
        <p:txBody>
          <a:bodyPr vert="horz" anchor="t">
            <a:noAutofit/>
          </a:bodyPr>
          <a:lstStyle>
            <a:lvl1pPr algn="ctr" rtl="0">
              <a:defRPr sz="5500"/>
            </a:lvl1pPr>
          </a:lstStyle>
          <a:p>
            <a:r>
              <a:rPr lang="en-US" noProof="0"/>
              <a:t>Insert title, max. one line</a:t>
            </a:r>
          </a:p>
        </p:txBody>
      </p:sp>
      <p:sp>
        <p:nvSpPr>
          <p:cNvPr id="19" name="Untertitel 2">
            <a:extLst>
              <a:ext uri="{FF2B5EF4-FFF2-40B4-BE49-F238E27FC236}">
                <a16:creationId xmlns:a16="http://schemas.microsoft.com/office/drawing/2014/main" id="{18793890-9B9C-708A-1B17-A18A88D003C1}"/>
              </a:ext>
            </a:extLst>
          </p:cNvPr>
          <p:cNvSpPr>
            <a:spLocks noGrp="1"/>
          </p:cNvSpPr>
          <p:nvPr>
            <p:ph type="subTitle" idx="1" hasCustomPrompt="1"/>
          </p:nvPr>
        </p:nvSpPr>
        <p:spPr>
          <a:xfrm>
            <a:off x="1992313" y="3484563"/>
            <a:ext cx="8207374" cy="554672"/>
          </a:xfrm>
          <a:prstGeom prst="rect">
            <a:avLst/>
          </a:prstGeom>
        </p:spPr>
        <p:txBody>
          <a:bodyPr wrap="square" anchor="t">
            <a:noAutofit/>
          </a:bodyPr>
          <a:lstStyle>
            <a:lvl1pPr marL="0" indent="0" algn="ctr" rtl="0">
              <a:lnSpc>
                <a:spcPts val="2200"/>
              </a:lnSpc>
              <a:spcBef>
                <a:spcPts val="0"/>
              </a:spcBef>
              <a:spcAft>
                <a:spcPts val="0"/>
              </a:spcAft>
              <a:buNone/>
              <a:defRPr sz="1500" b="0">
                <a:solidFill>
                  <a:srgbClr val="455F7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Insert subline (optional), max. two lines</a:t>
            </a:r>
          </a:p>
        </p:txBody>
      </p:sp>
    </p:spTree>
    <p:extLst>
      <p:ext uri="{BB962C8B-B14F-4D97-AF65-F5344CB8AC3E}">
        <p14:creationId xmlns:p14="http://schemas.microsoft.com/office/powerpoint/2010/main" val="3065456913"/>
      </p:ext>
    </p:extLst>
  </p:cSld>
  <p:clrMapOvr>
    <a:masterClrMapping/>
  </p:clrMapOvr>
  <p:extLst>
    <p:ext uri="{DCECCB84-F9BA-43D5-87BE-67443E8EF086}">
      <p15:sldGuideLst xmlns:p15="http://schemas.microsoft.com/office/powerpoint/2012/main">
        <p15:guide id="1" orient="horz" pos="1185">
          <p15:clr>
            <a:srgbClr val="FFFFFF"/>
          </p15:clr>
        </p15:guide>
        <p15:guide id="2" orient="horz" pos="731">
          <p15:clr>
            <a:srgbClr val="FFFFFF"/>
          </p15:clr>
        </p15:guide>
        <p15:guide id="3" orient="horz" pos="278">
          <p15:clr>
            <a:srgbClr val="FFFFFF"/>
          </p15:clr>
        </p15:guide>
        <p15:guide id="4" orient="horz" pos="4065">
          <p15:clr>
            <a:srgbClr val="FFFFFF"/>
          </p15:clr>
        </p15:guide>
        <p15:guide id="5" orient="horz" pos="1366">
          <p15:clr>
            <a:srgbClr val="F26B43"/>
          </p15:clr>
        </p15:guide>
        <p15:guide id="6" orient="horz" pos="2193">
          <p15:clr>
            <a:srgbClr val="F26B43"/>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two lines big">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E21ADB3E-B6D8-4FF7-A366-32882E912BDC}"/>
              </a:ext>
            </a:extLst>
          </p:cNvPr>
          <p:cNvGraphicFramePr>
            <a:graphicFrameLocks noChangeAspect="1"/>
          </p:cNvGraphicFramePr>
          <p:nvPr userDrawn="1">
            <p:custDataLst>
              <p:tags r:id="rId1"/>
            </p:custDataLst>
            <p:extLst>
              <p:ext uri="{D42A27DB-BD31-4B8C-83A1-F6EECF244321}">
                <p14:modId xmlns:p14="http://schemas.microsoft.com/office/powerpoint/2010/main" val="19191883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8" name="Objekt 7" hidden="1">
                        <a:extLst>
                          <a:ext uri="{FF2B5EF4-FFF2-40B4-BE49-F238E27FC236}">
                            <a16:creationId xmlns:a16="http://schemas.microsoft.com/office/drawing/2014/main" id="{E21ADB3E-B6D8-4FF7-A366-32882E912B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Rectangle 11">
            <a:extLst>
              <a:ext uri="{FF2B5EF4-FFF2-40B4-BE49-F238E27FC236}">
                <a16:creationId xmlns:a16="http://schemas.microsoft.com/office/drawing/2014/main" id="{4D9B07D1-2AE3-2CFE-B48A-212B6F59204B}"/>
              </a:ext>
            </a:extLst>
          </p:cNvPr>
          <p:cNvSpPr/>
          <p:nvPr userDrawn="1"/>
        </p:nvSpPr>
        <p:spPr>
          <a:xfrm>
            <a:off x="0" y="0"/>
            <a:ext cx="12192000" cy="584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a:solidFill>
                <a:schemeClr val="bg2"/>
              </a:solidFill>
            </a:endParaRPr>
          </a:p>
        </p:txBody>
      </p:sp>
      <p:pic>
        <p:nvPicPr>
          <p:cNvPr id="23" name="Grafik 22">
            <a:extLst>
              <a:ext uri="{FF2B5EF4-FFF2-40B4-BE49-F238E27FC236}">
                <a16:creationId xmlns:a16="http://schemas.microsoft.com/office/drawing/2014/main" id="{CD77CBA0-BF72-44DE-9BCF-9AFA030407A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372400" y="6237289"/>
            <a:ext cx="1447200" cy="272123"/>
          </a:xfrm>
          <a:prstGeom prst="rect">
            <a:avLst/>
          </a:prstGeom>
        </p:spPr>
      </p:pic>
      <p:sp>
        <p:nvSpPr>
          <p:cNvPr id="42" name="Textplatzhalter 36">
            <a:extLst>
              <a:ext uri="{FF2B5EF4-FFF2-40B4-BE49-F238E27FC236}">
                <a16:creationId xmlns:a16="http://schemas.microsoft.com/office/drawing/2014/main" id="{BC231BF0-959A-4E6E-B833-02AC917136AB}"/>
              </a:ext>
            </a:extLst>
          </p:cNvPr>
          <p:cNvSpPr>
            <a:spLocks noGrp="1"/>
          </p:cNvSpPr>
          <p:nvPr>
            <p:ph type="body" sz="quarter" idx="11" hasCustomPrompt="1"/>
          </p:nvPr>
        </p:nvSpPr>
        <p:spPr>
          <a:xfrm>
            <a:off x="3487596" y="5244601"/>
            <a:ext cx="5216808" cy="221018"/>
          </a:xfrm>
          <a:prstGeom prst="rect">
            <a:avLst/>
          </a:prstGeom>
        </p:spPr>
        <p:txBody>
          <a:bodyPr vert="horz" wrap="square" lIns="0" tIns="36000" rIns="0" bIns="0" rtlCol="0" anchor="b">
            <a:spAutoFit/>
          </a:bodyPr>
          <a:lstStyle>
            <a:lvl1pPr algn="ctr" rtl="0">
              <a:lnSpc>
                <a:spcPct val="100000"/>
              </a:lnSpc>
              <a:spcBef>
                <a:spcPts val="1000"/>
              </a:spcBef>
              <a:spcAft>
                <a:spcPts val="1700"/>
              </a:spcAft>
              <a:defRPr lang="en-US" sz="1200" b="0" cap="none" baseline="0" dirty="0">
                <a:solidFill>
                  <a:srgbClr val="455F7C"/>
                </a:solidFill>
              </a:defRPr>
            </a:lvl1pPr>
          </a:lstStyle>
          <a:p>
            <a:pPr marL="0" lvl="0" indent="0">
              <a:buNone/>
            </a:pPr>
            <a:r>
              <a:rPr lang="en-US" noProof="0"/>
              <a:t>by Name, Month Year (optional)</a:t>
            </a:r>
          </a:p>
        </p:txBody>
      </p:sp>
      <p:sp>
        <p:nvSpPr>
          <p:cNvPr id="37" name="Textplatzhalter 36">
            <a:extLst>
              <a:ext uri="{FF2B5EF4-FFF2-40B4-BE49-F238E27FC236}">
                <a16:creationId xmlns:a16="http://schemas.microsoft.com/office/drawing/2014/main" id="{572B1E9F-37EA-4B2A-AF65-F541CFC19F6C}"/>
              </a:ext>
            </a:extLst>
          </p:cNvPr>
          <p:cNvSpPr>
            <a:spLocks noGrp="1"/>
          </p:cNvSpPr>
          <p:nvPr>
            <p:ph type="body" sz="quarter" idx="10" hasCustomPrompt="1"/>
          </p:nvPr>
        </p:nvSpPr>
        <p:spPr>
          <a:xfrm>
            <a:off x="3377406" y="1658303"/>
            <a:ext cx="5437188" cy="251795"/>
          </a:xfrm>
          <a:prstGeom prst="rect">
            <a:avLst/>
          </a:prstGeom>
        </p:spPr>
        <p:txBody>
          <a:bodyPr vert="horz" wrap="square" lIns="0" tIns="36000" rIns="0" bIns="0" rtlCol="0" anchor="b">
            <a:noAutofit/>
          </a:bodyPr>
          <a:lstStyle>
            <a:lvl1pPr marL="0" indent="0" algn="ctr" rtl="0">
              <a:lnSpc>
                <a:spcPct val="100000"/>
              </a:lnSpc>
              <a:spcBef>
                <a:spcPts val="0"/>
              </a:spcBef>
              <a:spcAft>
                <a:spcPts val="0"/>
              </a:spcAft>
              <a:buNone/>
              <a:defRPr lang="en-US" sz="1400" b="1" cap="all" baseline="0" dirty="0">
                <a:solidFill>
                  <a:schemeClr val="tx2"/>
                </a:solidFill>
              </a:defRPr>
            </a:lvl1pPr>
          </a:lstStyle>
          <a:p>
            <a:pPr marL="144000" lvl="0" indent="-144000"/>
            <a:r>
              <a:rPr lang="en-US" noProof="0"/>
              <a:t>Insert </a:t>
            </a:r>
            <a:r>
              <a:rPr lang="en-US" noProof="0" err="1"/>
              <a:t>rooftitle</a:t>
            </a:r>
            <a:endParaRPr lang="en-US" noProof="0"/>
          </a:p>
        </p:txBody>
      </p:sp>
      <p:sp>
        <p:nvSpPr>
          <p:cNvPr id="2" name="Titel 1">
            <a:extLst>
              <a:ext uri="{FF2B5EF4-FFF2-40B4-BE49-F238E27FC236}">
                <a16:creationId xmlns:a16="http://schemas.microsoft.com/office/drawing/2014/main" id="{743E0D0C-EA3D-475E-A015-318B440A3B18}"/>
              </a:ext>
            </a:extLst>
          </p:cNvPr>
          <p:cNvSpPr>
            <a:spLocks noGrp="1"/>
          </p:cNvSpPr>
          <p:nvPr>
            <p:ph type="ctrTitle" hasCustomPrompt="1"/>
          </p:nvPr>
        </p:nvSpPr>
        <p:spPr>
          <a:xfrm>
            <a:off x="587375" y="2168525"/>
            <a:ext cx="11017250" cy="2700338"/>
          </a:xfrm>
        </p:spPr>
        <p:txBody>
          <a:bodyPr vert="horz" anchor="t">
            <a:noAutofit/>
          </a:bodyPr>
          <a:lstStyle>
            <a:lvl1pPr algn="ctr" rtl="0">
              <a:defRPr sz="5500"/>
            </a:lvl1pPr>
          </a:lstStyle>
          <a:p>
            <a:r>
              <a:rPr lang="en-US" noProof="0"/>
              <a:t>Insert title, </a:t>
            </a:r>
            <a:br>
              <a:rPr lang="en-US" noProof="0"/>
            </a:br>
            <a:r>
              <a:rPr lang="en-US" noProof="0"/>
              <a:t>max. two lines</a:t>
            </a:r>
          </a:p>
        </p:txBody>
      </p:sp>
    </p:spTree>
    <p:extLst>
      <p:ext uri="{BB962C8B-B14F-4D97-AF65-F5344CB8AC3E}">
        <p14:creationId xmlns:p14="http://schemas.microsoft.com/office/powerpoint/2010/main" val="1670650782"/>
      </p:ext>
    </p:extLst>
  </p:cSld>
  <p:clrMapOvr>
    <a:masterClrMapping/>
  </p:clrMapOvr>
  <p:extLst>
    <p:ext uri="{DCECCB84-F9BA-43D5-87BE-67443E8EF086}">
      <p15:sldGuideLst xmlns:p15="http://schemas.microsoft.com/office/powerpoint/2012/main">
        <p15:guide id="1" orient="horz" pos="1185">
          <p15:clr>
            <a:srgbClr val="FFFFFF"/>
          </p15:clr>
        </p15:guide>
        <p15:guide id="2" orient="horz" pos="731">
          <p15:clr>
            <a:srgbClr val="FFFFFF"/>
          </p15:clr>
        </p15:guide>
        <p15:guide id="3" orient="horz" pos="278">
          <p15:clr>
            <a:srgbClr val="FFFFFF"/>
          </p15:clr>
        </p15:guide>
        <p15:guide id="4" orient="horz" pos="4065">
          <p15:clr>
            <a:srgbClr val="FFFFFF"/>
          </p15:clr>
        </p15:guide>
        <p15:guide id="5" orient="horz" pos="1366">
          <p15:clr>
            <a:srgbClr val="F26B43"/>
          </p15:clr>
        </p15:guide>
        <p15:guide id="6" orient="horz" pos="3067">
          <p15:clr>
            <a:srgbClr val="F26B43"/>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lide, two lines">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E21ADB3E-B6D8-4FF7-A366-32882E912BDC}"/>
              </a:ext>
            </a:extLst>
          </p:cNvPr>
          <p:cNvGraphicFramePr>
            <a:graphicFrameLocks noChangeAspect="1"/>
          </p:cNvGraphicFramePr>
          <p:nvPr userDrawn="1">
            <p:custDataLst>
              <p:tags r:id="rId1"/>
            </p:custDataLst>
            <p:extLst>
              <p:ext uri="{D42A27DB-BD31-4B8C-83A1-F6EECF244321}">
                <p14:modId xmlns:p14="http://schemas.microsoft.com/office/powerpoint/2010/main" val="32938095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8" name="Objekt 7" hidden="1">
                        <a:extLst>
                          <a:ext uri="{FF2B5EF4-FFF2-40B4-BE49-F238E27FC236}">
                            <a16:creationId xmlns:a16="http://schemas.microsoft.com/office/drawing/2014/main" id="{E21ADB3E-B6D8-4FF7-A366-32882E912B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Rectangle 11">
            <a:extLst>
              <a:ext uri="{FF2B5EF4-FFF2-40B4-BE49-F238E27FC236}">
                <a16:creationId xmlns:a16="http://schemas.microsoft.com/office/drawing/2014/main" id="{4D9B07D1-2AE3-2CFE-B48A-212B6F59204B}"/>
              </a:ext>
            </a:extLst>
          </p:cNvPr>
          <p:cNvSpPr/>
          <p:nvPr userDrawn="1"/>
        </p:nvSpPr>
        <p:spPr>
          <a:xfrm>
            <a:off x="0" y="0"/>
            <a:ext cx="12192000" cy="584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a:solidFill>
                <a:schemeClr val="bg2"/>
              </a:solidFill>
            </a:endParaRPr>
          </a:p>
        </p:txBody>
      </p:sp>
      <p:pic>
        <p:nvPicPr>
          <p:cNvPr id="23" name="Grafik 22">
            <a:extLst>
              <a:ext uri="{FF2B5EF4-FFF2-40B4-BE49-F238E27FC236}">
                <a16:creationId xmlns:a16="http://schemas.microsoft.com/office/drawing/2014/main" id="{CD77CBA0-BF72-44DE-9BCF-9AFA030407A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372400" y="6237289"/>
            <a:ext cx="1447200" cy="272123"/>
          </a:xfrm>
          <a:prstGeom prst="rect">
            <a:avLst/>
          </a:prstGeom>
        </p:spPr>
      </p:pic>
      <p:sp>
        <p:nvSpPr>
          <p:cNvPr id="42" name="Textplatzhalter 36">
            <a:extLst>
              <a:ext uri="{FF2B5EF4-FFF2-40B4-BE49-F238E27FC236}">
                <a16:creationId xmlns:a16="http://schemas.microsoft.com/office/drawing/2014/main" id="{BC231BF0-959A-4E6E-B833-02AC917136AB}"/>
              </a:ext>
            </a:extLst>
          </p:cNvPr>
          <p:cNvSpPr>
            <a:spLocks noGrp="1"/>
          </p:cNvSpPr>
          <p:nvPr>
            <p:ph type="body" sz="quarter" idx="11" hasCustomPrompt="1"/>
          </p:nvPr>
        </p:nvSpPr>
        <p:spPr>
          <a:xfrm>
            <a:off x="3487596" y="5244601"/>
            <a:ext cx="5216808" cy="221018"/>
          </a:xfrm>
          <a:prstGeom prst="rect">
            <a:avLst/>
          </a:prstGeom>
        </p:spPr>
        <p:txBody>
          <a:bodyPr vert="horz" wrap="square" lIns="0" tIns="36000" rIns="0" bIns="0" rtlCol="0" anchor="b">
            <a:spAutoFit/>
          </a:bodyPr>
          <a:lstStyle>
            <a:lvl1pPr algn="ctr" rtl="0">
              <a:lnSpc>
                <a:spcPct val="100000"/>
              </a:lnSpc>
              <a:spcBef>
                <a:spcPts val="1000"/>
              </a:spcBef>
              <a:spcAft>
                <a:spcPts val="1700"/>
              </a:spcAft>
              <a:defRPr lang="en-US" sz="1200" b="0" cap="none" baseline="0" dirty="0">
                <a:solidFill>
                  <a:srgbClr val="455F7C"/>
                </a:solidFill>
              </a:defRPr>
            </a:lvl1pPr>
          </a:lstStyle>
          <a:p>
            <a:pPr marL="0" lvl="0" indent="0">
              <a:buNone/>
            </a:pPr>
            <a:r>
              <a:rPr lang="en-US" noProof="0"/>
              <a:t>by Name, Month Year (optional)</a:t>
            </a:r>
          </a:p>
        </p:txBody>
      </p:sp>
      <p:sp>
        <p:nvSpPr>
          <p:cNvPr id="37" name="Textplatzhalter 36">
            <a:extLst>
              <a:ext uri="{FF2B5EF4-FFF2-40B4-BE49-F238E27FC236}">
                <a16:creationId xmlns:a16="http://schemas.microsoft.com/office/drawing/2014/main" id="{572B1E9F-37EA-4B2A-AF65-F541CFC19F6C}"/>
              </a:ext>
            </a:extLst>
          </p:cNvPr>
          <p:cNvSpPr>
            <a:spLocks noGrp="1"/>
          </p:cNvSpPr>
          <p:nvPr>
            <p:ph type="body" sz="quarter" idx="10" hasCustomPrompt="1"/>
          </p:nvPr>
        </p:nvSpPr>
        <p:spPr>
          <a:xfrm>
            <a:off x="3377406" y="1658303"/>
            <a:ext cx="5437188" cy="251795"/>
          </a:xfrm>
          <a:prstGeom prst="rect">
            <a:avLst/>
          </a:prstGeom>
        </p:spPr>
        <p:txBody>
          <a:bodyPr vert="horz" wrap="square" lIns="0" tIns="36000" rIns="0" bIns="0" rtlCol="0" anchor="b">
            <a:noAutofit/>
          </a:bodyPr>
          <a:lstStyle>
            <a:lvl1pPr marL="0" indent="0" algn="ctr" rtl="0">
              <a:lnSpc>
                <a:spcPct val="100000"/>
              </a:lnSpc>
              <a:spcBef>
                <a:spcPts val="0"/>
              </a:spcBef>
              <a:spcAft>
                <a:spcPts val="0"/>
              </a:spcAft>
              <a:buNone/>
              <a:defRPr lang="en-US" sz="1400" b="1" cap="all" baseline="0" dirty="0">
                <a:solidFill>
                  <a:schemeClr val="tx2"/>
                </a:solidFill>
              </a:defRPr>
            </a:lvl1pPr>
          </a:lstStyle>
          <a:p>
            <a:pPr marL="144000" lvl="0" indent="-144000"/>
            <a:r>
              <a:rPr lang="en-US" noProof="0"/>
              <a:t>Insert </a:t>
            </a:r>
            <a:r>
              <a:rPr lang="en-US" noProof="0" err="1"/>
              <a:t>rooftitle</a:t>
            </a:r>
            <a:endParaRPr lang="en-US" noProof="0"/>
          </a:p>
        </p:txBody>
      </p:sp>
      <p:sp>
        <p:nvSpPr>
          <p:cNvPr id="2" name="Titel 1">
            <a:extLst>
              <a:ext uri="{FF2B5EF4-FFF2-40B4-BE49-F238E27FC236}">
                <a16:creationId xmlns:a16="http://schemas.microsoft.com/office/drawing/2014/main" id="{743E0D0C-EA3D-475E-A015-318B440A3B18}"/>
              </a:ext>
            </a:extLst>
          </p:cNvPr>
          <p:cNvSpPr>
            <a:spLocks noGrp="1"/>
          </p:cNvSpPr>
          <p:nvPr>
            <p:ph type="ctrTitle" hasCustomPrompt="1"/>
          </p:nvPr>
        </p:nvSpPr>
        <p:spPr>
          <a:xfrm>
            <a:off x="587375" y="2168525"/>
            <a:ext cx="11017250" cy="1271589"/>
          </a:xfrm>
        </p:spPr>
        <p:txBody>
          <a:bodyPr vert="horz" anchor="t">
            <a:noAutofit/>
          </a:bodyPr>
          <a:lstStyle>
            <a:lvl1pPr algn="ctr" rtl="0">
              <a:defRPr sz="3800"/>
            </a:lvl1pPr>
          </a:lstStyle>
          <a:p>
            <a:r>
              <a:rPr lang="en-US" noProof="0"/>
              <a:t>Insert title, </a:t>
            </a:r>
            <a:br>
              <a:rPr lang="en-US" noProof="0"/>
            </a:br>
            <a:r>
              <a:rPr lang="en-US" noProof="0"/>
              <a:t>max. two lines</a:t>
            </a:r>
          </a:p>
        </p:txBody>
      </p:sp>
      <p:sp>
        <p:nvSpPr>
          <p:cNvPr id="19" name="Untertitel 2">
            <a:extLst>
              <a:ext uri="{FF2B5EF4-FFF2-40B4-BE49-F238E27FC236}">
                <a16:creationId xmlns:a16="http://schemas.microsoft.com/office/drawing/2014/main" id="{18793890-9B9C-708A-1B17-A18A88D003C1}"/>
              </a:ext>
            </a:extLst>
          </p:cNvPr>
          <p:cNvSpPr>
            <a:spLocks noGrp="1"/>
          </p:cNvSpPr>
          <p:nvPr>
            <p:ph type="subTitle" idx="1" hasCustomPrompt="1"/>
          </p:nvPr>
        </p:nvSpPr>
        <p:spPr>
          <a:xfrm>
            <a:off x="1992313" y="3956050"/>
            <a:ext cx="8207374" cy="554672"/>
          </a:xfrm>
          <a:prstGeom prst="rect">
            <a:avLst/>
          </a:prstGeom>
        </p:spPr>
        <p:txBody>
          <a:bodyPr wrap="square" anchor="t">
            <a:noAutofit/>
          </a:bodyPr>
          <a:lstStyle>
            <a:lvl1pPr marL="0" indent="0" algn="ctr" rtl="0">
              <a:lnSpc>
                <a:spcPts val="2200"/>
              </a:lnSpc>
              <a:spcBef>
                <a:spcPts val="0"/>
              </a:spcBef>
              <a:spcAft>
                <a:spcPts val="0"/>
              </a:spcAft>
              <a:buNone/>
              <a:defRPr sz="1500" b="0">
                <a:solidFill>
                  <a:srgbClr val="455F7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Insert subline (optional), max. two lines</a:t>
            </a:r>
          </a:p>
        </p:txBody>
      </p:sp>
    </p:spTree>
    <p:extLst>
      <p:ext uri="{BB962C8B-B14F-4D97-AF65-F5344CB8AC3E}">
        <p14:creationId xmlns:p14="http://schemas.microsoft.com/office/powerpoint/2010/main" val="1295837162"/>
      </p:ext>
    </p:extLst>
  </p:cSld>
  <p:clrMapOvr>
    <a:masterClrMapping/>
  </p:clrMapOvr>
  <p:extLst>
    <p:ext uri="{DCECCB84-F9BA-43D5-87BE-67443E8EF086}">
      <p15:sldGuideLst xmlns:p15="http://schemas.microsoft.com/office/powerpoint/2012/main">
        <p15:guide id="1" orient="horz" pos="1185">
          <p15:clr>
            <a:srgbClr val="FFFFFF"/>
          </p15:clr>
        </p15:guide>
        <p15:guide id="2" orient="horz" pos="731">
          <p15:clr>
            <a:srgbClr val="FFFFFF"/>
          </p15:clr>
        </p15:guide>
        <p15:guide id="3" orient="horz" pos="278">
          <p15:clr>
            <a:srgbClr val="FFFFFF"/>
          </p15:clr>
        </p15:guide>
        <p15:guide id="4" orient="horz" pos="4065">
          <p15:clr>
            <a:srgbClr val="FFFFFF"/>
          </p15:clr>
        </p15:guide>
        <p15:guide id="5" orient="horz" pos="1366">
          <p15:clr>
            <a:srgbClr val="F26B43"/>
          </p15:clr>
        </p15:guide>
        <p15:guide id="6" orient="horz" pos="2205">
          <p15:clr>
            <a:srgbClr val="F26B43"/>
          </p15:clr>
        </p15:guide>
        <p15:guide id="7" orient="horz" pos="2500">
          <p15:clr>
            <a:srgbClr val="F26B43"/>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hapter divider">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E21ADB3E-B6D8-4FF7-A366-32882E912BDC}"/>
              </a:ext>
            </a:extLst>
          </p:cNvPr>
          <p:cNvGraphicFramePr>
            <a:graphicFrameLocks noChangeAspect="1"/>
          </p:cNvGraphicFramePr>
          <p:nvPr userDrawn="1">
            <p:custDataLst>
              <p:tags r:id="rId1"/>
            </p:custDataLst>
            <p:extLst>
              <p:ext uri="{D42A27DB-BD31-4B8C-83A1-F6EECF244321}">
                <p14:modId xmlns:p14="http://schemas.microsoft.com/office/powerpoint/2010/main" val="26468178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8" name="Objekt 7" hidden="1">
                        <a:extLst>
                          <a:ext uri="{FF2B5EF4-FFF2-40B4-BE49-F238E27FC236}">
                            <a16:creationId xmlns:a16="http://schemas.microsoft.com/office/drawing/2014/main" id="{E21ADB3E-B6D8-4FF7-A366-32882E912B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Rectangle 11">
            <a:extLst>
              <a:ext uri="{FF2B5EF4-FFF2-40B4-BE49-F238E27FC236}">
                <a16:creationId xmlns:a16="http://schemas.microsoft.com/office/drawing/2014/main" id="{4D9B07D1-2AE3-2CFE-B48A-212B6F59204B}"/>
              </a:ext>
            </a:extLst>
          </p:cNvPr>
          <p:cNvSpPr/>
          <p:nvPr userDrawn="1"/>
        </p:nvSpPr>
        <p:spPr>
          <a:xfrm>
            <a:off x="0" y="0"/>
            <a:ext cx="12192000" cy="584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a:solidFill>
                <a:schemeClr val="bg2"/>
              </a:solidFill>
            </a:endParaRPr>
          </a:p>
        </p:txBody>
      </p:sp>
      <p:sp>
        <p:nvSpPr>
          <p:cNvPr id="37" name="Textplatzhalter 36">
            <a:extLst>
              <a:ext uri="{FF2B5EF4-FFF2-40B4-BE49-F238E27FC236}">
                <a16:creationId xmlns:a16="http://schemas.microsoft.com/office/drawing/2014/main" id="{572B1E9F-37EA-4B2A-AF65-F541CFC19F6C}"/>
              </a:ext>
            </a:extLst>
          </p:cNvPr>
          <p:cNvSpPr>
            <a:spLocks noGrp="1"/>
          </p:cNvSpPr>
          <p:nvPr>
            <p:ph type="body" sz="quarter" idx="10" hasCustomPrompt="1"/>
          </p:nvPr>
        </p:nvSpPr>
        <p:spPr>
          <a:xfrm>
            <a:off x="3377406" y="1658303"/>
            <a:ext cx="5437188" cy="251795"/>
          </a:xfrm>
          <a:prstGeom prst="rect">
            <a:avLst/>
          </a:prstGeom>
        </p:spPr>
        <p:txBody>
          <a:bodyPr vert="horz" wrap="square" lIns="0" tIns="36000" rIns="0" bIns="0" rtlCol="0" anchor="b">
            <a:noAutofit/>
          </a:bodyPr>
          <a:lstStyle>
            <a:lvl1pPr marL="0" indent="0" algn="ctr" rtl="0">
              <a:lnSpc>
                <a:spcPct val="100000"/>
              </a:lnSpc>
              <a:spcBef>
                <a:spcPts val="0"/>
              </a:spcBef>
              <a:spcAft>
                <a:spcPts val="0"/>
              </a:spcAft>
              <a:buNone/>
              <a:defRPr lang="en-US" sz="1400" b="1" cap="all" baseline="0" dirty="0">
                <a:solidFill>
                  <a:schemeClr val="tx2"/>
                </a:solidFill>
              </a:defRPr>
            </a:lvl1pPr>
          </a:lstStyle>
          <a:p>
            <a:pPr marL="144000" lvl="0" indent="-144000"/>
            <a:r>
              <a:rPr lang="en-US" noProof="0"/>
              <a:t>INSERT CHAPTER</a:t>
            </a:r>
          </a:p>
        </p:txBody>
      </p:sp>
      <p:sp>
        <p:nvSpPr>
          <p:cNvPr id="2" name="Titel 1">
            <a:extLst>
              <a:ext uri="{FF2B5EF4-FFF2-40B4-BE49-F238E27FC236}">
                <a16:creationId xmlns:a16="http://schemas.microsoft.com/office/drawing/2014/main" id="{743E0D0C-EA3D-475E-A015-318B440A3B18}"/>
              </a:ext>
            </a:extLst>
          </p:cNvPr>
          <p:cNvSpPr>
            <a:spLocks noGrp="1"/>
          </p:cNvSpPr>
          <p:nvPr>
            <p:ph type="ctrTitle" hasCustomPrompt="1"/>
          </p:nvPr>
        </p:nvSpPr>
        <p:spPr>
          <a:xfrm>
            <a:off x="1992313" y="2209799"/>
            <a:ext cx="8207375" cy="3019426"/>
          </a:xfrm>
        </p:spPr>
        <p:txBody>
          <a:bodyPr vert="horz" anchor="t">
            <a:noAutofit/>
          </a:bodyPr>
          <a:lstStyle>
            <a:lvl1pPr algn="ctr" rtl="0">
              <a:defRPr sz="3100"/>
            </a:lvl1pPr>
          </a:lstStyle>
          <a:p>
            <a:r>
              <a:rPr lang="en-US" noProof="0"/>
              <a:t>Insert title, </a:t>
            </a:r>
            <a:br>
              <a:rPr lang="en-US" noProof="0"/>
            </a:br>
            <a:r>
              <a:rPr lang="en-US" noProof="0"/>
              <a:t>max. five lines</a:t>
            </a:r>
          </a:p>
        </p:txBody>
      </p:sp>
      <p:pic>
        <p:nvPicPr>
          <p:cNvPr id="11" name="Statista Logo">
            <a:extLst>
              <a:ext uri="{FF2B5EF4-FFF2-40B4-BE49-F238E27FC236}">
                <a16:creationId xmlns:a16="http://schemas.microsoft.com/office/drawing/2014/main" id="{D0396EF3-134D-B866-4BDC-A3A8EA6449A3}"/>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457437" y="6237289"/>
            <a:ext cx="1148199" cy="215900"/>
          </a:xfrm>
          <a:prstGeom prst="rect">
            <a:avLst/>
          </a:prstGeom>
        </p:spPr>
      </p:pic>
    </p:spTree>
    <p:extLst>
      <p:ext uri="{BB962C8B-B14F-4D97-AF65-F5344CB8AC3E}">
        <p14:creationId xmlns:p14="http://schemas.microsoft.com/office/powerpoint/2010/main" val="2253959778"/>
      </p:ext>
    </p:extLst>
  </p:cSld>
  <p:clrMapOvr>
    <a:masterClrMapping/>
  </p:clrMapOvr>
  <p:extLst>
    <p:ext uri="{DCECCB84-F9BA-43D5-87BE-67443E8EF086}">
      <p15:sldGuideLst xmlns:p15="http://schemas.microsoft.com/office/powerpoint/2012/main">
        <p15:guide id="1" orient="horz" pos="1185">
          <p15:clr>
            <a:srgbClr val="FFFFFF"/>
          </p15:clr>
        </p15:guide>
        <p15:guide id="2" orient="horz" pos="731">
          <p15:clr>
            <a:srgbClr val="FFFFFF"/>
          </p15:clr>
        </p15:guide>
        <p15:guide id="3" orient="horz" pos="278">
          <p15:clr>
            <a:srgbClr val="FFFFFF"/>
          </p15:clr>
        </p15:guide>
        <p15:guide id="4" orient="horz" pos="4065">
          <p15:clr>
            <a:srgbClr val="FFFFFF"/>
          </p15:clr>
        </p15:guide>
        <p15:guide id="5" orient="horz" pos="1366">
          <p15:clr>
            <a:srgbClr val="F26B43"/>
          </p15:clr>
        </p15:guide>
        <p15:guide id="6" orient="horz" pos="3294">
          <p15:clr>
            <a:srgbClr val="F26B43"/>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hapter divider, 2 Columns">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E21ADB3E-B6D8-4FF7-A366-32882E912BDC}"/>
              </a:ext>
            </a:extLst>
          </p:cNvPr>
          <p:cNvGraphicFramePr>
            <a:graphicFrameLocks noChangeAspect="1"/>
          </p:cNvGraphicFramePr>
          <p:nvPr userDrawn="1">
            <p:custDataLst>
              <p:tags r:id="rId1"/>
            </p:custDataLst>
            <p:extLst>
              <p:ext uri="{D42A27DB-BD31-4B8C-83A1-F6EECF244321}">
                <p14:modId xmlns:p14="http://schemas.microsoft.com/office/powerpoint/2010/main" val="15465396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8" name="Objekt 7" hidden="1">
                        <a:extLst>
                          <a:ext uri="{FF2B5EF4-FFF2-40B4-BE49-F238E27FC236}">
                            <a16:creationId xmlns:a16="http://schemas.microsoft.com/office/drawing/2014/main" id="{E21ADB3E-B6D8-4FF7-A366-32882E912B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6" name="Titel 35">
            <a:extLst>
              <a:ext uri="{FF2B5EF4-FFF2-40B4-BE49-F238E27FC236}">
                <a16:creationId xmlns:a16="http://schemas.microsoft.com/office/drawing/2014/main" id="{4A0C3A52-B6B2-4452-B229-F681C1A4396E}"/>
              </a:ext>
            </a:extLst>
          </p:cNvPr>
          <p:cNvSpPr>
            <a:spLocks noGrp="1"/>
          </p:cNvSpPr>
          <p:nvPr>
            <p:ph type="ctrTitle" hasCustomPrompt="1"/>
          </p:nvPr>
        </p:nvSpPr>
        <p:spPr>
          <a:xfrm>
            <a:off x="-1" y="0"/>
            <a:ext cx="9573950" cy="6858000"/>
          </a:xfrm>
          <a:custGeom>
            <a:avLst/>
            <a:gdLst>
              <a:gd name="connsiteX0" fmla="*/ 0 w 9573950"/>
              <a:gd name="connsiteY0" fmla="*/ 0 h 6858000"/>
              <a:gd name="connsiteX1" fmla="*/ 9404417 w 9573950"/>
              <a:gd name="connsiteY1" fmla="*/ 0 h 6858000"/>
              <a:gd name="connsiteX2" fmla="*/ 9414094 w 9573950"/>
              <a:gd name="connsiteY2" fmla="*/ 23188 h 6858000"/>
              <a:gd name="connsiteX3" fmla="*/ 9428264 w 9573950"/>
              <a:gd name="connsiteY3" fmla="*/ 1720735 h 6858000"/>
              <a:gd name="connsiteX4" fmla="*/ 7660309 w 9573950"/>
              <a:gd name="connsiteY4" fmla="*/ 6499928 h 6858000"/>
              <a:gd name="connsiteX5" fmla="*/ 7530954 w 9573950"/>
              <a:gd name="connsiteY5" fmla="*/ 6792414 h 6858000"/>
              <a:gd name="connsiteX6" fmla="*/ 7493583 w 9573950"/>
              <a:gd name="connsiteY6" fmla="*/ 6858000 h 6858000"/>
              <a:gd name="connsiteX7" fmla="*/ 0 w 957395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73950" h="6858000">
                <a:moveTo>
                  <a:pt x="0" y="0"/>
                </a:moveTo>
                <a:lnTo>
                  <a:pt x="9404417" y="0"/>
                </a:lnTo>
                <a:lnTo>
                  <a:pt x="9414094" y="23188"/>
                </a:lnTo>
                <a:cubicBezTo>
                  <a:pt x="9618871" y="561878"/>
                  <a:pt x="9630470" y="1164469"/>
                  <a:pt x="9428264" y="1720735"/>
                </a:cubicBezTo>
                <a:lnTo>
                  <a:pt x="7660309" y="6499928"/>
                </a:lnTo>
                <a:cubicBezTo>
                  <a:pt x="7623548" y="6601068"/>
                  <a:pt x="7580247" y="6698713"/>
                  <a:pt x="7530954" y="6792414"/>
                </a:cubicBezTo>
                <a:lnTo>
                  <a:pt x="7493583" y="6858000"/>
                </a:lnTo>
                <a:lnTo>
                  <a:pt x="0" y="6858000"/>
                </a:lnTo>
                <a:close/>
              </a:path>
            </a:pathLst>
          </a:custGeom>
          <a:gradFill flip="none" rotWithShape="1">
            <a:gsLst>
              <a:gs pos="52000">
                <a:schemeClr val="bg1"/>
              </a:gs>
              <a:gs pos="69000">
                <a:srgbClr val="FFFFFF">
                  <a:alpha val="92782"/>
                </a:srgbClr>
              </a:gs>
              <a:gs pos="88000">
                <a:schemeClr val="bg1">
                  <a:alpha val="50000"/>
                </a:schemeClr>
              </a:gs>
              <a:gs pos="100000">
                <a:schemeClr val="bg1">
                  <a:alpha val="26000"/>
                </a:schemeClr>
              </a:gs>
            </a:gsLst>
            <a:lin ang="0" scaled="1"/>
            <a:tileRect/>
          </a:gradFill>
        </p:spPr>
        <p:txBody>
          <a:bodyPr vert="horz" wrap="square" lIns="576000" tIns="2106000" rIns="0" bIns="0" rtlCol="0" anchor="t">
            <a:noAutofit/>
          </a:bodyPr>
          <a:lstStyle>
            <a:lvl1pPr>
              <a:defRPr lang="en-US" sz="3100" noProof="0" dirty="0"/>
            </a:lvl1pPr>
          </a:lstStyle>
          <a:p>
            <a:pPr lvl="0"/>
            <a:r>
              <a:rPr lang="en-US" noProof="0"/>
              <a:t>Insert Headline</a:t>
            </a:r>
          </a:p>
        </p:txBody>
      </p:sp>
      <p:sp>
        <p:nvSpPr>
          <p:cNvPr id="18" name="Textplatzhalter 37">
            <a:extLst>
              <a:ext uri="{FF2B5EF4-FFF2-40B4-BE49-F238E27FC236}">
                <a16:creationId xmlns:a16="http://schemas.microsoft.com/office/drawing/2014/main" id="{3A513E8F-46E8-4FBD-9CF0-1CED45714DFA}"/>
              </a:ext>
            </a:extLst>
          </p:cNvPr>
          <p:cNvSpPr>
            <a:spLocks noGrp="1"/>
          </p:cNvSpPr>
          <p:nvPr>
            <p:ph type="body" sz="quarter" idx="13" hasCustomPrompt="1"/>
          </p:nvPr>
        </p:nvSpPr>
        <p:spPr>
          <a:xfrm>
            <a:off x="587375" y="3321050"/>
            <a:ext cx="6840538" cy="2520950"/>
          </a:xfrm>
          <a:prstGeom prst="rect">
            <a:avLst/>
          </a:prstGeom>
          <a:noFill/>
        </p:spPr>
        <p:txBody>
          <a:bodyPr numCol="2"/>
          <a:lstStyle>
            <a:lvl1pPr rtl="0">
              <a:defRPr/>
            </a:lvl1pPr>
            <a:lvl2pPr rtl="0">
              <a:defRPr/>
            </a:lvl2pPr>
            <a:lvl3pPr rtl="0">
              <a:lnSpc>
                <a:spcPts val="2120"/>
              </a:lnSpc>
              <a:defRPr/>
            </a:lvl3pPr>
            <a:lvl4pPr rtl="0">
              <a:defRPr/>
            </a:lvl4pPr>
            <a:lvl5pPr rtl="0">
              <a:defRPr/>
            </a:lvl5pPr>
            <a:lvl6pPr rtl="0">
              <a:defRPr/>
            </a:lvl6pPr>
            <a:lvl7pPr rtl="0">
              <a:defRPr/>
            </a:lvl7pPr>
            <a:lvl8pPr rtl="0">
              <a:defRPr/>
            </a:lvl8pPr>
            <a:lvl9pPr rtl="0">
              <a:defRPr/>
            </a:lvl9pPr>
          </a:lstStyle>
          <a:p>
            <a:pPr lvl="0"/>
            <a:r>
              <a:rPr lang="en-US" noProof="0"/>
              <a:t>Click to insert text / change formats with paragraph buttons</a:t>
            </a:r>
          </a:p>
          <a:p>
            <a:pPr lvl="1"/>
            <a:r>
              <a:rPr lang="en-US" noProof="0"/>
              <a:t>Level two: regular text</a:t>
            </a:r>
          </a:p>
          <a:p>
            <a:pPr lvl="2"/>
            <a:r>
              <a:rPr lang="en-US" noProof="0"/>
              <a:t>Level three: bullets</a:t>
            </a:r>
          </a:p>
          <a:p>
            <a:pPr lvl="3"/>
            <a:r>
              <a:rPr lang="en-US" noProof="0"/>
              <a:t>Level four: indented bullets </a:t>
            </a:r>
          </a:p>
          <a:p>
            <a:pPr lvl="4"/>
            <a:r>
              <a:rPr lang="en-US" noProof="0"/>
              <a:t>Level five: indented bullets</a:t>
            </a:r>
          </a:p>
          <a:p>
            <a:pPr lvl="5"/>
            <a:r>
              <a:rPr lang="en-US" noProof="0"/>
              <a:t>Level six: indented bullets </a:t>
            </a:r>
          </a:p>
        </p:txBody>
      </p:sp>
      <p:sp>
        <p:nvSpPr>
          <p:cNvPr id="17" name="Textplatzhalter 36">
            <a:extLst>
              <a:ext uri="{FF2B5EF4-FFF2-40B4-BE49-F238E27FC236}">
                <a16:creationId xmlns:a16="http://schemas.microsoft.com/office/drawing/2014/main" id="{F88C2335-095A-4D9D-96E9-BA085069DADF}"/>
              </a:ext>
            </a:extLst>
          </p:cNvPr>
          <p:cNvSpPr>
            <a:spLocks noGrp="1"/>
          </p:cNvSpPr>
          <p:nvPr>
            <p:ph type="body" sz="quarter" idx="10" hasCustomPrompt="1"/>
          </p:nvPr>
        </p:nvSpPr>
        <p:spPr>
          <a:xfrm>
            <a:off x="587375" y="1658303"/>
            <a:ext cx="6840538" cy="251795"/>
          </a:xfrm>
          <a:prstGeom prst="rect">
            <a:avLst/>
          </a:prstGeom>
        </p:spPr>
        <p:txBody>
          <a:bodyPr vert="horz" wrap="square" lIns="0" tIns="36000" rIns="0" bIns="0" rtlCol="0" anchor="b">
            <a:noAutofit/>
          </a:bodyPr>
          <a:lstStyle>
            <a:lvl1pPr marL="0" indent="0" rtl="0">
              <a:lnSpc>
                <a:spcPct val="100000"/>
              </a:lnSpc>
              <a:spcBef>
                <a:spcPts val="0"/>
              </a:spcBef>
              <a:spcAft>
                <a:spcPts val="0"/>
              </a:spcAft>
              <a:buNone/>
              <a:defRPr lang="en-US" sz="1400" b="1" cap="all" baseline="0" dirty="0">
                <a:solidFill>
                  <a:schemeClr val="tx2"/>
                </a:solidFill>
              </a:defRPr>
            </a:lvl1pPr>
          </a:lstStyle>
          <a:p>
            <a:pPr marL="144000" lvl="0" indent="-144000"/>
            <a:r>
              <a:rPr lang="en-US" noProof="0"/>
              <a:t>INSERT CHAPTER</a:t>
            </a:r>
          </a:p>
        </p:txBody>
      </p:sp>
      <p:sp>
        <p:nvSpPr>
          <p:cNvPr id="55" name="Bildplatzhalter 54">
            <a:extLst>
              <a:ext uri="{FF2B5EF4-FFF2-40B4-BE49-F238E27FC236}">
                <a16:creationId xmlns:a16="http://schemas.microsoft.com/office/drawing/2014/main" id="{C33E6882-E033-4D26-A6A9-33C4E1F752FD}"/>
              </a:ext>
            </a:extLst>
          </p:cNvPr>
          <p:cNvSpPr>
            <a:spLocks noGrp="1"/>
          </p:cNvSpPr>
          <p:nvPr>
            <p:ph type="pic" sz="quarter" idx="12" hasCustomPrompt="1"/>
          </p:nvPr>
        </p:nvSpPr>
        <p:spPr>
          <a:xfrm>
            <a:off x="5166360" y="0"/>
            <a:ext cx="7025640" cy="6858000"/>
          </a:xfrm>
          <a:prstGeom prst="rect">
            <a:avLst/>
          </a:prstGeom>
          <a:solidFill>
            <a:schemeClr val="accent3"/>
          </a:solidFill>
        </p:spPr>
        <p:txBody>
          <a:bodyPr vert="horz" wrap="square" lIns="0" tIns="0" rIns="324000" bIns="360000" rtlCol="0" anchor="ctr">
            <a:noAutofit/>
          </a:bodyPr>
          <a:lstStyle>
            <a:lvl1pPr algn="r" rtl="0">
              <a:defRPr lang="en-US" b="0" noProof="0" dirty="0"/>
            </a:lvl1pPr>
          </a:lstStyle>
          <a:p>
            <a:pPr lvl="0" algn="r"/>
            <a:r>
              <a:rPr lang="en-US" noProof="0"/>
              <a:t>Click icon to add picture and </a:t>
            </a:r>
          </a:p>
          <a:p>
            <a:pPr lvl="0" algn="r"/>
            <a:r>
              <a:rPr lang="en-US" noProof="0"/>
              <a:t>bring it to the background</a:t>
            </a:r>
          </a:p>
        </p:txBody>
      </p:sp>
    </p:spTree>
    <p:extLst>
      <p:ext uri="{BB962C8B-B14F-4D97-AF65-F5344CB8AC3E}">
        <p14:creationId xmlns:p14="http://schemas.microsoft.com/office/powerpoint/2010/main" val="1192398234"/>
      </p:ext>
    </p:extLst>
  </p:cSld>
  <p:clrMapOvr>
    <a:masterClrMapping/>
  </p:clrMapOvr>
  <p:extLst>
    <p:ext uri="{DCECCB84-F9BA-43D5-87BE-67443E8EF086}">
      <p15:sldGuideLst xmlns:p15="http://schemas.microsoft.com/office/powerpoint/2012/main">
        <p15:guide id="1" orient="horz" pos="1185">
          <p15:clr>
            <a:srgbClr val="FFFFFF"/>
          </p15:clr>
        </p15:guide>
        <p15:guide id="2" orient="horz" pos="709">
          <p15:clr>
            <a:srgbClr val="FFFFFF"/>
          </p15:clr>
        </p15:guide>
        <p15:guide id="3" orient="horz" pos="278">
          <p15:clr>
            <a:srgbClr val="FFFFFF"/>
          </p15:clr>
        </p15:guide>
        <p15:guide id="4" orient="horz" pos="4065">
          <p15:clr>
            <a:srgbClr val="FFFFFF"/>
          </p15:clr>
        </p15:guide>
        <p15:guide id="5" orient="horz" pos="1298">
          <p15:clr>
            <a:srgbClr val="F26B43"/>
          </p15:clr>
        </p15:guide>
        <p15:guide id="6" orient="horz" pos="2092">
          <p15:clr>
            <a:srgbClr val="F26B43"/>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835746CC-7601-4764-8508-6CFD0799AD60}"/>
              </a:ext>
            </a:extLst>
          </p:cNvPr>
          <p:cNvGraphicFramePr>
            <a:graphicFrameLocks noChangeAspect="1"/>
          </p:cNvGraphicFramePr>
          <p:nvPr userDrawn="1">
            <p:custDataLst>
              <p:tags r:id="rId1"/>
            </p:custDataLst>
            <p:extLst>
              <p:ext uri="{D42A27DB-BD31-4B8C-83A1-F6EECF244321}">
                <p14:modId xmlns:p14="http://schemas.microsoft.com/office/powerpoint/2010/main" val="15246735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6" name="Objekt 5" hidden="1">
                        <a:extLst>
                          <a:ext uri="{FF2B5EF4-FFF2-40B4-BE49-F238E27FC236}">
                            <a16:creationId xmlns:a16="http://schemas.microsoft.com/office/drawing/2014/main" id="{835746CC-7601-4764-8508-6CFD0799AD6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80007361-550F-4C05-8D6C-026B203BDC09}"/>
              </a:ext>
            </a:extLst>
          </p:cNvPr>
          <p:cNvSpPr>
            <a:spLocks noGrp="1"/>
          </p:cNvSpPr>
          <p:nvPr>
            <p:ph type="title" hasCustomPrompt="1"/>
          </p:nvPr>
        </p:nvSpPr>
        <p:spPr/>
        <p:txBody>
          <a:bodyPr vert="horz"/>
          <a:lstStyle>
            <a:lvl1pPr rtl="0">
              <a:defRPr/>
            </a:lvl1pPr>
          </a:lstStyle>
          <a:p>
            <a:r>
              <a:rPr lang="en-US" noProof="0"/>
              <a:t>Insert title</a:t>
            </a:r>
          </a:p>
        </p:txBody>
      </p:sp>
      <p:sp>
        <p:nvSpPr>
          <p:cNvPr id="3" name="Foliennummernplatzhalter 2">
            <a:extLst>
              <a:ext uri="{FF2B5EF4-FFF2-40B4-BE49-F238E27FC236}">
                <a16:creationId xmlns:a16="http://schemas.microsoft.com/office/drawing/2014/main" id="{F7BED4C2-668A-4D52-92D0-7DB1409AA928}"/>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8" name="Rechteck 7">
            <a:extLst>
              <a:ext uri="{FF2B5EF4-FFF2-40B4-BE49-F238E27FC236}">
                <a16:creationId xmlns:a16="http://schemas.microsoft.com/office/drawing/2014/main" id="{2843ADD5-E280-4AB1-B680-F071B1952268}"/>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noProof="0"/>
          </a:p>
        </p:txBody>
      </p:sp>
      <p:sp>
        <p:nvSpPr>
          <p:cNvPr id="10" name="Textplatzhalter 3">
            <a:extLst>
              <a:ext uri="{FF2B5EF4-FFF2-40B4-BE49-F238E27FC236}">
                <a16:creationId xmlns:a16="http://schemas.microsoft.com/office/drawing/2014/main" id="{A44997B6-E1B1-41A3-A889-04545A364A35}"/>
              </a:ext>
            </a:extLst>
          </p:cNvPr>
          <p:cNvSpPr>
            <a:spLocks noGrp="1"/>
          </p:cNvSpPr>
          <p:nvPr>
            <p:ph type="body" sz="quarter" idx="15" hasCustomPrompt="1"/>
          </p:nvPr>
        </p:nvSpPr>
        <p:spPr>
          <a:xfrm>
            <a:off x="1847850" y="1881187"/>
            <a:ext cx="9756775" cy="3960813"/>
          </a:xfrm>
        </p:spPr>
        <p:txBody>
          <a:bodyPr numCol="2" spcCol="1260000"/>
          <a:lstStyle>
            <a:lvl1pPr marL="406400" indent="-406400" rtl="0">
              <a:lnSpc>
                <a:spcPct val="100000"/>
              </a:lnSpc>
              <a:spcBef>
                <a:spcPts val="1600"/>
              </a:spcBef>
              <a:spcAft>
                <a:spcPts val="800"/>
              </a:spcAft>
              <a:buFont typeface="+mj-lt"/>
              <a:buAutoNum type="arabicPeriod"/>
              <a:tabLst>
                <a:tab pos="5040000" algn="r"/>
              </a:tabLst>
              <a:defRPr sz="2400" b="0" u="none">
                <a:solidFill>
                  <a:schemeClr val="tx1"/>
                </a:solidFill>
                <a:latin typeface="+mj-lt"/>
              </a:defRPr>
            </a:lvl1pPr>
            <a:lvl2pPr marL="406400" indent="0" rtl="0">
              <a:lnSpc>
                <a:spcPct val="100000"/>
              </a:lnSpc>
              <a:spcBef>
                <a:spcPts val="0"/>
              </a:spcBef>
              <a:spcAft>
                <a:spcPts val="600"/>
              </a:spcAft>
              <a:tabLst>
                <a:tab pos="5040000" algn="r"/>
              </a:tabLst>
              <a:defRPr sz="1600" b="0">
                <a:solidFill>
                  <a:schemeClr val="tx1"/>
                </a:solidFill>
                <a:latin typeface="+mj-lt"/>
              </a:defRPr>
            </a:lvl2pPr>
            <a:lvl3pPr rtl="0">
              <a:defRPr/>
            </a:lvl3pPr>
            <a:lvl4pPr rtl="0">
              <a:defRPr/>
            </a:lvl4pPr>
            <a:lvl5pPr marL="431800" indent="0" rtl="0">
              <a:buNone/>
              <a:defRPr/>
            </a:lvl5pPr>
          </a:lstStyle>
          <a:p>
            <a:pPr lvl="0"/>
            <a:r>
              <a:rPr lang="en-US" noProof="0"/>
              <a:t>Click to insert agenda items / change formats with paragraph buttons</a:t>
            </a:r>
          </a:p>
          <a:p>
            <a:pPr lvl="1"/>
            <a:r>
              <a:rPr lang="en-US" noProof="0"/>
              <a:t>Level two: regular text</a:t>
            </a:r>
          </a:p>
        </p:txBody>
      </p:sp>
    </p:spTree>
    <p:extLst>
      <p:ext uri="{BB962C8B-B14F-4D97-AF65-F5344CB8AC3E}">
        <p14:creationId xmlns:p14="http://schemas.microsoft.com/office/powerpoint/2010/main" val="495226304"/>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 Title Slide, three lines - mockup">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E21ADB3E-B6D8-4FF7-A366-32882E912BDC}"/>
              </a:ext>
            </a:extLst>
          </p:cNvPr>
          <p:cNvGraphicFramePr>
            <a:graphicFrameLocks noChangeAspect="1"/>
          </p:cNvGraphicFramePr>
          <p:nvPr userDrawn="1">
            <p:custDataLst>
              <p:tags r:id="rId1"/>
            </p:custDataLst>
            <p:extLst>
              <p:ext uri="{D42A27DB-BD31-4B8C-83A1-F6EECF244321}">
                <p14:modId xmlns:p14="http://schemas.microsoft.com/office/powerpoint/2010/main" val="39924353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8" name="Objekt 7" hidden="1">
                        <a:extLst>
                          <a:ext uri="{FF2B5EF4-FFF2-40B4-BE49-F238E27FC236}">
                            <a16:creationId xmlns:a16="http://schemas.microsoft.com/office/drawing/2014/main" id="{E21ADB3E-B6D8-4FF7-A366-32882E912B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3" name="Grafik 22">
            <a:extLst>
              <a:ext uri="{FF2B5EF4-FFF2-40B4-BE49-F238E27FC236}">
                <a16:creationId xmlns:a16="http://schemas.microsoft.com/office/drawing/2014/main" id="{CD77CBA0-BF72-44DE-9BCF-9AFA030407A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87375" y="6237289"/>
            <a:ext cx="1447200" cy="272123"/>
          </a:xfrm>
          <a:prstGeom prst="rect">
            <a:avLst/>
          </a:prstGeom>
        </p:spPr>
      </p:pic>
      <p:sp>
        <p:nvSpPr>
          <p:cNvPr id="42" name="Textplatzhalter 36">
            <a:extLst>
              <a:ext uri="{FF2B5EF4-FFF2-40B4-BE49-F238E27FC236}">
                <a16:creationId xmlns:a16="http://schemas.microsoft.com/office/drawing/2014/main" id="{BC231BF0-959A-4E6E-B833-02AC917136AB}"/>
              </a:ext>
            </a:extLst>
          </p:cNvPr>
          <p:cNvSpPr>
            <a:spLocks noGrp="1"/>
          </p:cNvSpPr>
          <p:nvPr>
            <p:ph type="body" sz="quarter" idx="11" hasCustomPrompt="1"/>
          </p:nvPr>
        </p:nvSpPr>
        <p:spPr>
          <a:xfrm>
            <a:off x="2211105" y="6339346"/>
            <a:ext cx="5216808" cy="190240"/>
          </a:xfrm>
          <a:prstGeom prst="rect">
            <a:avLst/>
          </a:prstGeom>
        </p:spPr>
        <p:txBody>
          <a:bodyPr vert="horz" wrap="square" lIns="0" tIns="36000" rIns="0" bIns="0" rtlCol="0" anchor="b">
            <a:spAutoFit/>
          </a:bodyPr>
          <a:lstStyle>
            <a:lvl1pPr rtl="0">
              <a:lnSpc>
                <a:spcPct val="100000"/>
              </a:lnSpc>
              <a:spcBef>
                <a:spcPts val="1000"/>
              </a:spcBef>
              <a:spcAft>
                <a:spcPts val="1700"/>
              </a:spcAft>
              <a:defRPr lang="en-US" sz="1000" b="0" cap="none" baseline="0" dirty="0">
                <a:solidFill>
                  <a:srgbClr val="455F7C"/>
                </a:solidFill>
              </a:defRPr>
            </a:lvl1pPr>
          </a:lstStyle>
          <a:p>
            <a:pPr marL="0" lvl="0" indent="0">
              <a:buNone/>
            </a:pPr>
            <a:r>
              <a:rPr lang="en-US" noProof="0"/>
              <a:t>by Name, Month Year (optional)</a:t>
            </a:r>
          </a:p>
        </p:txBody>
      </p:sp>
      <p:sp>
        <p:nvSpPr>
          <p:cNvPr id="37" name="Textplatzhalter 36">
            <a:extLst>
              <a:ext uri="{FF2B5EF4-FFF2-40B4-BE49-F238E27FC236}">
                <a16:creationId xmlns:a16="http://schemas.microsoft.com/office/drawing/2014/main" id="{572B1E9F-37EA-4B2A-AF65-F541CFC19F6C}"/>
              </a:ext>
            </a:extLst>
          </p:cNvPr>
          <p:cNvSpPr>
            <a:spLocks noGrp="1"/>
          </p:cNvSpPr>
          <p:nvPr>
            <p:ph type="body" sz="quarter" idx="10" hasCustomPrompt="1"/>
          </p:nvPr>
        </p:nvSpPr>
        <p:spPr>
          <a:xfrm>
            <a:off x="587375" y="1658303"/>
            <a:ext cx="5437188" cy="251795"/>
          </a:xfrm>
          <a:prstGeom prst="rect">
            <a:avLst/>
          </a:prstGeom>
        </p:spPr>
        <p:txBody>
          <a:bodyPr vert="horz" wrap="square" lIns="0" tIns="36000" rIns="0" bIns="0" rtlCol="0" anchor="b">
            <a:noAutofit/>
          </a:bodyPr>
          <a:lstStyle>
            <a:lvl1pPr marL="0" indent="0" rtl="0">
              <a:lnSpc>
                <a:spcPct val="100000"/>
              </a:lnSpc>
              <a:spcBef>
                <a:spcPts val="0"/>
              </a:spcBef>
              <a:spcAft>
                <a:spcPts val="0"/>
              </a:spcAft>
              <a:buNone/>
              <a:defRPr lang="en-US" sz="1400" b="1" cap="all" baseline="0" dirty="0">
                <a:solidFill>
                  <a:schemeClr val="tx2"/>
                </a:solidFill>
              </a:defRPr>
            </a:lvl1pPr>
          </a:lstStyle>
          <a:p>
            <a:pPr marL="144000" lvl="0" indent="-144000"/>
            <a:r>
              <a:rPr lang="en-US" noProof="0"/>
              <a:t>Insert </a:t>
            </a:r>
            <a:r>
              <a:rPr lang="en-US" noProof="0" err="1"/>
              <a:t>rooftitle</a:t>
            </a:r>
            <a:endParaRPr lang="en-US" noProof="0"/>
          </a:p>
        </p:txBody>
      </p:sp>
      <p:sp>
        <p:nvSpPr>
          <p:cNvPr id="2" name="Titel 1">
            <a:extLst>
              <a:ext uri="{FF2B5EF4-FFF2-40B4-BE49-F238E27FC236}">
                <a16:creationId xmlns:a16="http://schemas.microsoft.com/office/drawing/2014/main" id="{743E0D0C-EA3D-475E-A015-318B440A3B18}"/>
              </a:ext>
            </a:extLst>
          </p:cNvPr>
          <p:cNvSpPr>
            <a:spLocks noGrp="1"/>
          </p:cNvSpPr>
          <p:nvPr>
            <p:ph type="ctrTitle" hasCustomPrompt="1"/>
          </p:nvPr>
        </p:nvSpPr>
        <p:spPr>
          <a:xfrm>
            <a:off x="587375" y="2209799"/>
            <a:ext cx="5437188" cy="1783408"/>
          </a:xfrm>
        </p:spPr>
        <p:txBody>
          <a:bodyPr vert="horz" anchor="t">
            <a:noAutofit/>
          </a:bodyPr>
          <a:lstStyle>
            <a:lvl1pPr algn="l" rtl="0">
              <a:defRPr sz="3800"/>
            </a:lvl1pPr>
          </a:lstStyle>
          <a:p>
            <a:r>
              <a:rPr lang="en-US" noProof="0"/>
              <a:t>Insert title, </a:t>
            </a:r>
            <a:br>
              <a:rPr lang="en-US" noProof="0"/>
            </a:br>
            <a:r>
              <a:rPr lang="en-US" noProof="0"/>
              <a:t>max. three lines</a:t>
            </a:r>
          </a:p>
        </p:txBody>
      </p:sp>
      <p:sp>
        <p:nvSpPr>
          <p:cNvPr id="13" name="Untertitel 2">
            <a:extLst>
              <a:ext uri="{FF2B5EF4-FFF2-40B4-BE49-F238E27FC236}">
                <a16:creationId xmlns:a16="http://schemas.microsoft.com/office/drawing/2014/main" id="{59A91AF0-C3C9-2747-2D75-3E70C768B226}"/>
              </a:ext>
            </a:extLst>
          </p:cNvPr>
          <p:cNvSpPr>
            <a:spLocks noGrp="1"/>
          </p:cNvSpPr>
          <p:nvPr>
            <p:ph type="subTitle" idx="1" hasCustomPrompt="1"/>
          </p:nvPr>
        </p:nvSpPr>
        <p:spPr>
          <a:xfrm>
            <a:off x="587375" y="4800402"/>
            <a:ext cx="5437188" cy="554672"/>
          </a:xfrm>
          <a:prstGeom prst="rect">
            <a:avLst/>
          </a:prstGeom>
        </p:spPr>
        <p:txBody>
          <a:bodyPr wrap="square" anchor="t">
            <a:noAutofit/>
          </a:bodyPr>
          <a:lstStyle>
            <a:lvl1pPr marL="0" indent="0" algn="l" rtl="0">
              <a:lnSpc>
                <a:spcPts val="2200"/>
              </a:lnSpc>
              <a:spcBef>
                <a:spcPts val="0"/>
              </a:spcBef>
              <a:spcAft>
                <a:spcPts val="0"/>
              </a:spcAft>
              <a:buNone/>
              <a:defRPr sz="1500" b="0">
                <a:solidFill>
                  <a:srgbClr val="455F7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Insert subline (optional), max. two lines</a:t>
            </a:r>
          </a:p>
        </p:txBody>
      </p:sp>
      <p:pic>
        <p:nvPicPr>
          <p:cNvPr id="5" name="Picture 4">
            <a:extLst>
              <a:ext uri="{FF2B5EF4-FFF2-40B4-BE49-F238E27FC236}">
                <a16:creationId xmlns:a16="http://schemas.microsoft.com/office/drawing/2014/main" id="{0BF6F572-021F-B0D7-AE6E-2FFE7779E9C6}"/>
              </a:ext>
            </a:extLst>
          </p:cNvPr>
          <p:cNvPicPr>
            <a:picLocks noChangeAspect="1"/>
          </p:cNvPicPr>
          <p:nvPr userDrawn="1"/>
        </p:nvPicPr>
        <p:blipFill rotWithShape="1">
          <a:blip r:embed="rId6" cstate="hqprint">
            <a:extLst>
              <a:ext uri="{28A0092B-C50C-407E-A947-70E740481C1C}">
                <a14:useLocalDpi xmlns:a14="http://schemas.microsoft.com/office/drawing/2010/main"/>
              </a:ext>
            </a:extLst>
          </a:blip>
          <a:srcRect/>
          <a:stretch/>
        </p:blipFill>
        <p:spPr>
          <a:xfrm>
            <a:off x="4980974" y="468346"/>
            <a:ext cx="7211026" cy="5768943"/>
          </a:xfrm>
          <a:prstGeom prst="rect">
            <a:avLst/>
          </a:prstGeom>
        </p:spPr>
      </p:pic>
    </p:spTree>
    <p:extLst>
      <p:ext uri="{BB962C8B-B14F-4D97-AF65-F5344CB8AC3E}">
        <p14:creationId xmlns:p14="http://schemas.microsoft.com/office/powerpoint/2010/main" val="1651560531"/>
      </p:ext>
    </p:extLst>
  </p:cSld>
  <p:clrMapOvr>
    <a:masterClrMapping/>
  </p:clrMapOvr>
  <p:extLst>
    <p:ext uri="{DCECCB84-F9BA-43D5-87BE-67443E8EF086}">
      <p15:sldGuideLst xmlns:p15="http://schemas.microsoft.com/office/powerpoint/2012/main">
        <p15:guide id="1" orient="horz" pos="1185">
          <p15:clr>
            <a:srgbClr val="FFFFFF"/>
          </p15:clr>
        </p15:guide>
        <p15:guide id="2" orient="horz" pos="731">
          <p15:clr>
            <a:srgbClr val="FFFFFF"/>
          </p15:clr>
        </p15:guide>
        <p15:guide id="3" orient="horz" pos="278">
          <p15:clr>
            <a:srgbClr val="FFFFFF"/>
          </p15:clr>
        </p15:guide>
        <p15:guide id="4" orient="horz" pos="4065">
          <p15:clr>
            <a:srgbClr val="FFFFFF"/>
          </p15:clr>
        </p15:guide>
        <p15:guide id="5" orient="horz" pos="1389">
          <p15:clr>
            <a:srgbClr val="F26B43"/>
          </p15:clr>
        </p15:guide>
        <p15:guide id="6" orient="horz" pos="2193">
          <p15:clr>
            <a:srgbClr val="F26B43"/>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mplafy Table of Content">
    <p:spTree>
      <p:nvGrpSpPr>
        <p:cNvPr id="1" name=""/>
        <p:cNvGrpSpPr/>
        <p:nvPr/>
      </p:nvGrpSpPr>
      <p:grpSpPr>
        <a:xfrm>
          <a:off x="0" y="0"/>
          <a:ext cx="0" cy="0"/>
          <a:chOff x="0" y="0"/>
          <a:chExt cx="0" cy="0"/>
        </a:xfrm>
      </p:grpSpPr>
      <p:graphicFrame>
        <p:nvGraphicFramePr>
          <p:cNvPr id="11" name="Objekt 10" hidden="1">
            <a:extLst>
              <a:ext uri="{FF2B5EF4-FFF2-40B4-BE49-F238E27FC236}">
                <a16:creationId xmlns:a16="http://schemas.microsoft.com/office/drawing/2014/main" id="{089A4D25-65E3-4550-8489-4786E7150C1C}"/>
              </a:ext>
            </a:extLst>
          </p:cNvPr>
          <p:cNvGraphicFramePr>
            <a:graphicFrameLocks noChangeAspect="1"/>
          </p:cNvGraphicFramePr>
          <p:nvPr userDrawn="1">
            <p:custDataLst>
              <p:tags r:id="rId1"/>
            </p:custDataLst>
            <p:extLst>
              <p:ext uri="{D42A27DB-BD31-4B8C-83A1-F6EECF244321}">
                <p14:modId xmlns:p14="http://schemas.microsoft.com/office/powerpoint/2010/main" val="3017679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11" name="Objekt 10" hidden="1">
                        <a:extLst>
                          <a:ext uri="{FF2B5EF4-FFF2-40B4-BE49-F238E27FC236}">
                            <a16:creationId xmlns:a16="http://schemas.microsoft.com/office/drawing/2014/main" id="{089A4D25-65E3-4550-8489-4786E7150C1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14152081-73B9-47BB-97A7-CEB29399245E}"/>
              </a:ext>
            </a:extLst>
          </p:cNvPr>
          <p:cNvSpPr>
            <a:spLocks noGrp="1"/>
          </p:cNvSpPr>
          <p:nvPr userDrawn="1">
            <p:ph type="title" idx="10" hasCustomPrompt="1"/>
          </p:nvPr>
        </p:nvSpPr>
        <p:spPr/>
        <p:txBody>
          <a:bodyPr vert="horz"/>
          <a:lstStyle>
            <a:lvl1pPr rtl="0">
              <a:defRPr/>
            </a:lvl1pPr>
          </a:lstStyle>
          <a:p>
            <a:r>
              <a:rPr lang="en-US" noProof="0"/>
              <a:t>Agenda with </a:t>
            </a:r>
            <a:r>
              <a:rPr lang="en-US" noProof="0" err="1"/>
              <a:t>templafy</a:t>
            </a:r>
            <a:endParaRPr lang="en-US" noProof="0"/>
          </a:p>
        </p:txBody>
      </p:sp>
      <p:sp>
        <p:nvSpPr>
          <p:cNvPr id="31" name="Rechteck 30">
            <a:extLst>
              <a:ext uri="{FF2B5EF4-FFF2-40B4-BE49-F238E27FC236}">
                <a16:creationId xmlns:a16="http://schemas.microsoft.com/office/drawing/2014/main" id="{7C87BE13-8A21-4CF6-A795-ADEA3B3C9384}"/>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noProof="0"/>
          </a:p>
        </p:txBody>
      </p:sp>
      <p:sp>
        <p:nvSpPr>
          <p:cNvPr id="5" name="Foliennummernplatzhalter 4">
            <a:extLst>
              <a:ext uri="{FF2B5EF4-FFF2-40B4-BE49-F238E27FC236}">
                <a16:creationId xmlns:a16="http://schemas.microsoft.com/office/drawing/2014/main" id="{9BF3DAD2-9037-4533-A8E8-E70BA0F4ACA5}"/>
              </a:ext>
            </a:extLst>
          </p:cNvPr>
          <p:cNvSpPr>
            <a:spLocks noGrp="1"/>
          </p:cNvSpPr>
          <p:nvPr userDrawn="1">
            <p:ph type="sldNum" sz="quarter" idx="11"/>
          </p:nvPr>
        </p:nvSpPr>
        <p:spPr/>
        <p:txBody>
          <a:bodyPr/>
          <a:lstStyle>
            <a:lvl1pPr rtl="0">
              <a:defRPr/>
            </a:lvl1pPr>
          </a:lstStyle>
          <a:p>
            <a:fld id="{BC3E3FA2-354D-4243-BF24-D76E0C6A6C96}" type="slidenum">
              <a:rPr lang="en-US" smtClean="0"/>
              <a:pPr/>
              <a:t>‹#›</a:t>
            </a:fld>
            <a:endParaRPr lang="en-US"/>
          </a:p>
        </p:txBody>
      </p:sp>
      <p:grpSp>
        <p:nvGrpSpPr>
          <p:cNvPr id="23" name="SP Agenda Section" hidden="1">
            <a:extLst>
              <a:ext uri="{FF2B5EF4-FFF2-40B4-BE49-F238E27FC236}">
                <a16:creationId xmlns:a16="http://schemas.microsoft.com/office/drawing/2014/main" id="{CC9D5121-8A3F-4DC7-88A0-28DD795BFE90}"/>
              </a:ext>
            </a:extLst>
          </p:cNvPr>
          <p:cNvGrpSpPr/>
          <p:nvPr userDrawn="1"/>
        </p:nvGrpSpPr>
        <p:grpSpPr>
          <a:xfrm>
            <a:off x="1935200" y="1882852"/>
            <a:ext cx="5389909" cy="216872"/>
            <a:chOff x="1729084" y="2085631"/>
            <a:chExt cx="5389909" cy="369332"/>
          </a:xfrm>
        </p:grpSpPr>
        <p:sp>
          <p:nvSpPr>
            <p:cNvPr id="24" name="Section Title">
              <a:extLst>
                <a:ext uri="{FF2B5EF4-FFF2-40B4-BE49-F238E27FC236}">
                  <a16:creationId xmlns:a16="http://schemas.microsoft.com/office/drawing/2014/main" id="{14F4AD20-9EA1-4B43-8FA0-CA5F643F2940}"/>
                </a:ext>
              </a:extLst>
            </p:cNvPr>
            <p:cNvSpPr txBox="1">
              <a:spLocks/>
            </p:cNvSpPr>
            <p:nvPr userDrawn="1"/>
          </p:nvSpPr>
          <p:spPr>
            <a:xfrm>
              <a:off x="2037022" y="2085631"/>
              <a:ext cx="5081971" cy="369332"/>
            </a:xfrm>
            <a:prstGeom prst="rect">
              <a:avLst/>
            </a:prstGeom>
            <a:noFill/>
            <a:ln>
              <a:noFill/>
            </a:ln>
          </p:spPr>
          <p:txBody>
            <a:bodyPr wrap="square" lIns="0" tIns="0" rIns="0" bIns="0" rtlCol="0" anchor="ctr">
              <a:noAutofit/>
            </a:bodyPr>
            <a:lstStyle/>
            <a:p>
              <a:pPr defTabSz="9334267" rtl="0">
                <a:tabLst>
                  <a:tab pos="9512062" algn="l"/>
                </a:tabLst>
              </a:pPr>
              <a:r>
                <a:rPr lang="en-US" sz="2400" b="0" u="none" kern="1200" noProof="0">
                  <a:solidFill>
                    <a:schemeClr val="tx1"/>
                  </a:solidFill>
                  <a:latin typeface="+mj-lt"/>
                  <a:ea typeface="+mn-ea"/>
                  <a:cs typeface="+mn-cs"/>
                </a:rPr>
                <a:t>&lt;TEXT&gt;</a:t>
              </a:r>
            </a:p>
          </p:txBody>
        </p:sp>
        <p:sp>
          <p:nvSpPr>
            <p:cNvPr id="25" name="Section Number">
              <a:extLst>
                <a:ext uri="{FF2B5EF4-FFF2-40B4-BE49-F238E27FC236}">
                  <a16:creationId xmlns:a16="http://schemas.microsoft.com/office/drawing/2014/main" id="{ECFC3C29-C2BC-466F-9045-02D3B6061322}"/>
                </a:ext>
              </a:extLst>
            </p:cNvPr>
            <p:cNvSpPr txBox="1">
              <a:spLocks/>
            </p:cNvSpPr>
            <p:nvPr userDrawn="1"/>
          </p:nvSpPr>
          <p:spPr>
            <a:xfrm>
              <a:off x="1729084" y="2085631"/>
              <a:ext cx="379556" cy="369332"/>
            </a:xfrm>
            <a:prstGeom prst="rect">
              <a:avLst/>
            </a:prstGeom>
            <a:noFill/>
            <a:ln>
              <a:noFill/>
            </a:ln>
          </p:spPr>
          <p:txBody>
            <a:bodyPr wrap="none" lIns="0" tIns="0" rIns="0" bIns="0" rtlCol="0" anchor="ctr">
              <a:noAutofit/>
            </a:bodyPr>
            <a:lstStyle/>
            <a:p>
              <a:pPr algn="l" rtl="0"/>
              <a:r>
                <a:rPr lang="en-US" sz="2400" b="0" u="none" kern="1200" noProof="0">
                  <a:solidFill>
                    <a:schemeClr val="tx1"/>
                  </a:solidFill>
                  <a:latin typeface="+mj-lt"/>
                  <a:ea typeface="+mn-ea"/>
                  <a:cs typeface="+mn-cs"/>
                </a:rPr>
                <a:t>&lt;N&gt;</a:t>
              </a:r>
            </a:p>
          </p:txBody>
        </p:sp>
      </p:grpSp>
      <p:grpSp>
        <p:nvGrpSpPr>
          <p:cNvPr id="26" name="SP Agenda Section Highlight" hidden="1">
            <a:extLst>
              <a:ext uri="{FF2B5EF4-FFF2-40B4-BE49-F238E27FC236}">
                <a16:creationId xmlns:a16="http://schemas.microsoft.com/office/drawing/2014/main" id="{51ADC0D1-00D8-445E-8876-2CB4E9512B5C}"/>
              </a:ext>
            </a:extLst>
          </p:cNvPr>
          <p:cNvGrpSpPr>
            <a:grpSpLocks/>
          </p:cNvGrpSpPr>
          <p:nvPr userDrawn="1"/>
        </p:nvGrpSpPr>
        <p:grpSpPr>
          <a:xfrm>
            <a:off x="1926887" y="2188723"/>
            <a:ext cx="5392934" cy="216872"/>
            <a:chOff x="1729084" y="2616963"/>
            <a:chExt cx="5392934" cy="369332"/>
          </a:xfrm>
          <a:solidFill>
            <a:schemeClr val="accent1">
              <a:lumMod val="60000"/>
              <a:lumOff val="40000"/>
            </a:schemeClr>
          </a:solidFill>
        </p:grpSpPr>
        <p:sp>
          <p:nvSpPr>
            <p:cNvPr id="27" name="Section Title">
              <a:extLst>
                <a:ext uri="{FF2B5EF4-FFF2-40B4-BE49-F238E27FC236}">
                  <a16:creationId xmlns:a16="http://schemas.microsoft.com/office/drawing/2014/main" id="{27FF3D10-4EDC-4022-A7DA-884D764CE031}"/>
                </a:ext>
              </a:extLst>
            </p:cNvPr>
            <p:cNvSpPr txBox="1">
              <a:spLocks/>
            </p:cNvSpPr>
            <p:nvPr userDrawn="1"/>
          </p:nvSpPr>
          <p:spPr>
            <a:xfrm>
              <a:off x="2045334" y="2616963"/>
              <a:ext cx="5076684" cy="369332"/>
            </a:xfrm>
            <a:prstGeom prst="rect">
              <a:avLst/>
            </a:prstGeom>
            <a:noFill/>
            <a:ln>
              <a:noFill/>
            </a:ln>
          </p:spPr>
          <p:txBody>
            <a:bodyPr wrap="square" lIns="0" tIns="0" rIns="0" bIns="0" rtlCol="0" anchor="ctr">
              <a:noAutofit/>
            </a:bodyPr>
            <a:lstStyle/>
            <a:p>
              <a:pPr defTabSz="9334267" rtl="0">
                <a:tabLst>
                  <a:tab pos="9512062" algn="l"/>
                </a:tabLst>
              </a:pPr>
              <a:r>
                <a:rPr lang="en-US" sz="2400" b="0" u="none" kern="1200" noProof="0">
                  <a:solidFill>
                    <a:schemeClr val="tx1"/>
                  </a:solidFill>
                  <a:latin typeface="+mj-lt"/>
                  <a:ea typeface="+mn-ea"/>
                  <a:cs typeface="+mn-cs"/>
                </a:rPr>
                <a:t>&lt;TEXT&gt;</a:t>
              </a:r>
            </a:p>
          </p:txBody>
        </p:sp>
        <p:sp>
          <p:nvSpPr>
            <p:cNvPr id="28" name="Section Number">
              <a:extLst>
                <a:ext uri="{FF2B5EF4-FFF2-40B4-BE49-F238E27FC236}">
                  <a16:creationId xmlns:a16="http://schemas.microsoft.com/office/drawing/2014/main" id="{2633E1C3-BEB1-4669-B89F-A5A1BAC19FAC}"/>
                </a:ext>
              </a:extLst>
            </p:cNvPr>
            <p:cNvSpPr txBox="1">
              <a:spLocks/>
            </p:cNvSpPr>
            <p:nvPr userDrawn="1"/>
          </p:nvSpPr>
          <p:spPr>
            <a:xfrm>
              <a:off x="1729084" y="2616963"/>
              <a:ext cx="379556" cy="369332"/>
            </a:xfrm>
            <a:prstGeom prst="rect">
              <a:avLst/>
            </a:prstGeom>
            <a:noFill/>
            <a:ln>
              <a:noFill/>
            </a:ln>
          </p:spPr>
          <p:txBody>
            <a:bodyPr wrap="none" lIns="0" tIns="0" rIns="0" bIns="0" rtlCol="0" anchor="ctr">
              <a:noAutofit/>
            </a:bodyPr>
            <a:lstStyle/>
            <a:p>
              <a:pPr algn="l" rtl="0"/>
              <a:r>
                <a:rPr lang="en-US" sz="2400" b="0" u="none" kern="1200" noProof="0">
                  <a:solidFill>
                    <a:schemeClr val="tx1"/>
                  </a:solidFill>
                  <a:latin typeface="+mj-lt"/>
                  <a:ea typeface="+mn-ea"/>
                  <a:cs typeface="+mn-cs"/>
                </a:rPr>
                <a:t>&lt;N&gt;</a:t>
              </a:r>
            </a:p>
          </p:txBody>
        </p:sp>
      </p:grpSp>
      <p:sp>
        <p:nvSpPr>
          <p:cNvPr id="30" name="Section Title" hidden="1">
            <a:extLst>
              <a:ext uri="{FF2B5EF4-FFF2-40B4-BE49-F238E27FC236}">
                <a16:creationId xmlns:a16="http://schemas.microsoft.com/office/drawing/2014/main" id="{E81B94BF-F612-458F-9114-F64928F4BF46}"/>
              </a:ext>
            </a:extLst>
          </p:cNvPr>
          <p:cNvSpPr txBox="1">
            <a:spLocks/>
          </p:cNvSpPr>
          <p:nvPr userDrawn="1"/>
        </p:nvSpPr>
        <p:spPr>
          <a:xfrm>
            <a:off x="2243137" y="2494594"/>
            <a:ext cx="4687749" cy="108000"/>
          </a:xfrm>
          <a:prstGeom prst="rect">
            <a:avLst/>
          </a:prstGeom>
          <a:noFill/>
          <a:ln>
            <a:noFill/>
          </a:ln>
        </p:spPr>
        <p:txBody>
          <a:bodyPr wrap="square" lIns="0" tIns="0" rIns="0" bIns="0" rtlCol="0" anchor="ctr">
            <a:noAutofit/>
          </a:bodyPr>
          <a:lstStyle/>
          <a:p>
            <a:pPr marL="0" lvl="1" indent="0" algn="l" defTabSz="914400" rtl="0" eaLnBrk="1" latinLnBrk="0" hangingPunct="1">
              <a:lnSpc>
                <a:spcPct val="100000"/>
              </a:lnSpc>
              <a:spcBef>
                <a:spcPts val="0"/>
              </a:spcBef>
              <a:spcAft>
                <a:spcPts val="600"/>
              </a:spcAft>
              <a:buFont typeface="Arial" panose="020B0604020202020204" pitchFamily="34" charset="0"/>
              <a:buNone/>
              <a:tabLst>
                <a:tab pos="5040000" algn="r"/>
              </a:tabLst>
            </a:pPr>
            <a:r>
              <a:rPr lang="en-US" sz="1600" b="0" kern="1200" noProof="0">
                <a:solidFill>
                  <a:schemeClr val="tx1"/>
                </a:solidFill>
                <a:latin typeface="+mj-lt"/>
                <a:ea typeface="+mn-ea"/>
                <a:cs typeface="+mn-cs"/>
              </a:rPr>
              <a:t>&lt;TEXT&gt;</a:t>
            </a:r>
          </a:p>
        </p:txBody>
      </p:sp>
      <p:sp>
        <p:nvSpPr>
          <p:cNvPr id="37" name="Section Title" hidden="1">
            <a:extLst>
              <a:ext uri="{FF2B5EF4-FFF2-40B4-BE49-F238E27FC236}">
                <a16:creationId xmlns:a16="http://schemas.microsoft.com/office/drawing/2014/main" id="{12F597AD-3BA2-4A0A-8B82-92F22EBC9250}"/>
              </a:ext>
            </a:extLst>
          </p:cNvPr>
          <p:cNvSpPr txBox="1">
            <a:spLocks/>
          </p:cNvSpPr>
          <p:nvPr userDrawn="1"/>
        </p:nvSpPr>
        <p:spPr>
          <a:xfrm>
            <a:off x="2243137" y="2691592"/>
            <a:ext cx="4687749" cy="108000"/>
          </a:xfrm>
          <a:prstGeom prst="rect">
            <a:avLst/>
          </a:prstGeom>
          <a:noFill/>
          <a:ln>
            <a:noFill/>
          </a:ln>
        </p:spPr>
        <p:txBody>
          <a:bodyPr wrap="square" lIns="0" tIns="0" rIns="0" bIns="0" rtlCol="0" anchor="ctr">
            <a:noAutofit/>
          </a:bodyPr>
          <a:lstStyle/>
          <a:p>
            <a:pPr marL="0" lvl="1" indent="0" algn="l" defTabSz="914400" rtl="0" eaLnBrk="1" latinLnBrk="0" hangingPunct="1">
              <a:lnSpc>
                <a:spcPct val="100000"/>
              </a:lnSpc>
              <a:spcBef>
                <a:spcPts val="0"/>
              </a:spcBef>
              <a:spcAft>
                <a:spcPts val="600"/>
              </a:spcAft>
              <a:buFont typeface="Arial" panose="020B0604020202020204" pitchFamily="34" charset="0"/>
              <a:buNone/>
              <a:tabLst>
                <a:tab pos="5040000" algn="r"/>
              </a:tabLst>
            </a:pPr>
            <a:r>
              <a:rPr lang="en-US" sz="1600" b="0" kern="1200" noProof="0">
                <a:solidFill>
                  <a:schemeClr val="tx1"/>
                </a:solidFill>
                <a:latin typeface="+mj-lt"/>
                <a:ea typeface="+mn-ea"/>
                <a:cs typeface="+mn-cs"/>
              </a:rPr>
              <a:t>&lt;TEXT&gt;</a:t>
            </a:r>
          </a:p>
        </p:txBody>
      </p:sp>
    </p:spTree>
    <p:extLst>
      <p:ext uri="{BB962C8B-B14F-4D97-AF65-F5344CB8AC3E}">
        <p14:creationId xmlns:p14="http://schemas.microsoft.com/office/powerpoint/2010/main" val="796530998"/>
      </p:ext>
    </p:extLst>
  </p:cSld>
  <p:clrMapOvr>
    <a:masterClrMapping/>
  </p:clrMapOvr>
  <p:extLst>
    <p:ext uri="{DCECCB84-F9BA-43D5-87BE-67443E8EF086}">
      <p15:sldGuideLst xmlns:p15="http://schemas.microsoft.com/office/powerpoint/2012/main">
        <p15:guide id="2" pos="1164">
          <p15:clr>
            <a:srgbClr val="5ACBF0"/>
          </p15:clr>
        </p15:guide>
        <p15:guide id="3" pos="1413">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5477036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5" name="Sources if needed">
            <a:extLst>
              <a:ext uri="{FF2B5EF4-FFF2-40B4-BE49-F238E27FC236}">
                <a16:creationId xmlns:a16="http://schemas.microsoft.com/office/drawing/2014/main" id="{F80E1AA3-FF83-4AAD-9898-B52A0009A482}"/>
              </a:ext>
            </a:extLst>
          </p:cNvPr>
          <p:cNvSpPr>
            <a:spLocks noGrp="1"/>
          </p:cNvSpPr>
          <p:nvPr>
            <p:ph type="body" sz="quarter" idx="18"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4" name="Notes if needed">
            <a:extLst>
              <a:ext uri="{FF2B5EF4-FFF2-40B4-BE49-F238E27FC236}">
                <a16:creationId xmlns:a16="http://schemas.microsoft.com/office/drawing/2014/main" id="{1E042338-F46B-40D9-96FE-173C832E716B}"/>
              </a:ext>
            </a:extLst>
          </p:cNvPr>
          <p:cNvSpPr>
            <a:spLocks noGrp="1"/>
          </p:cNvSpPr>
          <p:nvPr>
            <p:ph type="body" sz="quarter" idx="17"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19" name="Footnote [Placeholder]">
            <a:extLst>
              <a:ext uri="{FF2B5EF4-FFF2-40B4-BE49-F238E27FC236}">
                <a16:creationId xmlns:a16="http://schemas.microsoft.com/office/drawing/2014/main" id="{77E12D01-AF45-4CE7-A9A1-EA0C2BFFEE94}"/>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marL="0"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noProof="0"/>
              <a:t>Insert Notes</a:t>
            </a:r>
            <a:br>
              <a:rPr lang="en-US" noProof="0"/>
            </a:br>
            <a:endParaRPr lang="en-US" noProof="0"/>
          </a:p>
        </p:txBody>
      </p:sp>
      <p:sp>
        <p:nvSpPr>
          <p:cNvPr id="26" name="Sources [Placeholder]">
            <a:extLst>
              <a:ext uri="{FF2B5EF4-FFF2-40B4-BE49-F238E27FC236}">
                <a16:creationId xmlns:a16="http://schemas.microsoft.com/office/drawing/2014/main" id="{B0094472-A64B-4EED-9956-79702978B6BE}"/>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5" name="Textplatzhalter 4">
            <a:extLst>
              <a:ext uri="{FF2B5EF4-FFF2-40B4-BE49-F238E27FC236}">
                <a16:creationId xmlns:a16="http://schemas.microsoft.com/office/drawing/2014/main" id="{F931859B-8273-42DE-90B9-BC501F5EDF69}"/>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a:xfrm>
            <a:off x="587373" y="441326"/>
            <a:ext cx="9612313" cy="719137"/>
          </a:xfrm>
        </p:spPr>
        <p:txBody>
          <a:bodyPr vert="horz"/>
          <a:lstStyle>
            <a:lvl1pPr rtl="0">
              <a:defRPr/>
            </a:lvl1pPr>
          </a:lstStyle>
          <a:p>
            <a:r>
              <a:rPr lang="en-US" noProof="0"/>
              <a:t>Insert title</a:t>
            </a:r>
          </a:p>
        </p:txBody>
      </p:sp>
      <p:sp>
        <p:nvSpPr>
          <p:cNvPr id="13" name="Rechteck 12">
            <a:extLst>
              <a:ext uri="{FF2B5EF4-FFF2-40B4-BE49-F238E27FC236}">
                <a16:creationId xmlns:a16="http://schemas.microsoft.com/office/drawing/2014/main" id="{94C35B1A-C97B-4126-8577-53AF09A9E1BD}"/>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noProof="0"/>
          </a:p>
        </p:txBody>
      </p:sp>
    </p:spTree>
    <p:extLst>
      <p:ext uri="{BB962C8B-B14F-4D97-AF65-F5344CB8AC3E}">
        <p14:creationId xmlns:p14="http://schemas.microsoft.com/office/powerpoint/2010/main" val="1743916490"/>
      </p:ext>
    </p:extLst>
  </p:cSld>
  <p:clrMapOvr>
    <a:masterClrMapping/>
  </p:clrMapOvr>
  <p:extLst>
    <p:ext uri="{DCECCB84-F9BA-43D5-87BE-67443E8EF086}">
      <p15:sldGuideLst xmlns:p15="http://schemas.microsoft.com/office/powerpoint/2012/main">
        <p15:guide id="3" orient="horz" pos="136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 Column with Icon in Headline">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5477036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5" name="Sources if needed">
            <a:extLst>
              <a:ext uri="{FF2B5EF4-FFF2-40B4-BE49-F238E27FC236}">
                <a16:creationId xmlns:a16="http://schemas.microsoft.com/office/drawing/2014/main" id="{F80E1AA3-FF83-4AAD-9898-B52A0009A482}"/>
              </a:ext>
            </a:extLst>
          </p:cNvPr>
          <p:cNvSpPr>
            <a:spLocks noGrp="1"/>
          </p:cNvSpPr>
          <p:nvPr>
            <p:ph type="body" sz="quarter" idx="18"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4" name="Notes if needed">
            <a:extLst>
              <a:ext uri="{FF2B5EF4-FFF2-40B4-BE49-F238E27FC236}">
                <a16:creationId xmlns:a16="http://schemas.microsoft.com/office/drawing/2014/main" id="{1E042338-F46B-40D9-96FE-173C832E716B}"/>
              </a:ext>
            </a:extLst>
          </p:cNvPr>
          <p:cNvSpPr>
            <a:spLocks noGrp="1"/>
          </p:cNvSpPr>
          <p:nvPr>
            <p:ph type="body" sz="quarter" idx="17"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19" name="Footnote [Placeholder]">
            <a:extLst>
              <a:ext uri="{FF2B5EF4-FFF2-40B4-BE49-F238E27FC236}">
                <a16:creationId xmlns:a16="http://schemas.microsoft.com/office/drawing/2014/main" id="{77E12D01-AF45-4CE7-A9A1-EA0C2BFFEE94}"/>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marL="0"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noProof="0"/>
              <a:t>Insert Notes</a:t>
            </a:r>
            <a:br>
              <a:rPr lang="en-US" noProof="0"/>
            </a:br>
            <a:endParaRPr lang="en-US" noProof="0"/>
          </a:p>
        </p:txBody>
      </p:sp>
      <p:sp>
        <p:nvSpPr>
          <p:cNvPr id="26" name="Sources [Placeholder]">
            <a:extLst>
              <a:ext uri="{FF2B5EF4-FFF2-40B4-BE49-F238E27FC236}">
                <a16:creationId xmlns:a16="http://schemas.microsoft.com/office/drawing/2014/main" id="{B0094472-A64B-4EED-9956-79702978B6BE}"/>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13" name="Rechteck 12">
            <a:extLst>
              <a:ext uri="{FF2B5EF4-FFF2-40B4-BE49-F238E27FC236}">
                <a16:creationId xmlns:a16="http://schemas.microsoft.com/office/drawing/2014/main" id="{94C35B1A-C97B-4126-8577-53AF09A9E1BD}"/>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noProof="0"/>
          </a:p>
        </p:txBody>
      </p:sp>
      <p:sp>
        <p:nvSpPr>
          <p:cNvPr id="2" name="Picture Placeholder 9">
            <a:extLst>
              <a:ext uri="{FF2B5EF4-FFF2-40B4-BE49-F238E27FC236}">
                <a16:creationId xmlns:a16="http://schemas.microsoft.com/office/drawing/2014/main" id="{E8885F6E-1D8D-8FE0-37B7-1D50F6D367B4}"/>
              </a:ext>
            </a:extLst>
          </p:cNvPr>
          <p:cNvSpPr>
            <a:spLocks noGrp="1"/>
          </p:cNvSpPr>
          <p:nvPr>
            <p:ph type="pic" sz="quarter" idx="19"/>
          </p:nvPr>
        </p:nvSpPr>
        <p:spPr>
          <a:xfrm>
            <a:off x="587375" y="644388"/>
            <a:ext cx="865505" cy="876437"/>
          </a:xfrm>
        </p:spPr>
        <p:txBody>
          <a:bodyPr/>
          <a:lstStyle/>
          <a:p>
            <a:endParaRPr lang="en-DE"/>
          </a:p>
        </p:txBody>
      </p:sp>
      <p:sp>
        <p:nvSpPr>
          <p:cNvPr id="4" name="Textplatzhalter 4">
            <a:extLst>
              <a:ext uri="{FF2B5EF4-FFF2-40B4-BE49-F238E27FC236}">
                <a16:creationId xmlns:a16="http://schemas.microsoft.com/office/drawing/2014/main" id="{DA4DA46E-849E-2FDB-6D75-7481F4A203B9}"/>
              </a:ext>
            </a:extLst>
          </p:cNvPr>
          <p:cNvSpPr>
            <a:spLocks noGrp="1"/>
          </p:cNvSpPr>
          <p:nvPr>
            <p:ph type="body" sz="quarter" idx="11" hasCustomPrompt="1"/>
          </p:nvPr>
        </p:nvSpPr>
        <p:spPr>
          <a:xfrm>
            <a:off x="1574802" y="1304926"/>
            <a:ext cx="8624886" cy="215901"/>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
        <p:nvSpPr>
          <p:cNvPr id="6" name="Titel 7">
            <a:extLst>
              <a:ext uri="{FF2B5EF4-FFF2-40B4-BE49-F238E27FC236}">
                <a16:creationId xmlns:a16="http://schemas.microsoft.com/office/drawing/2014/main" id="{7274CA02-8A20-C9EA-2ECE-5F65334F676E}"/>
              </a:ext>
            </a:extLst>
          </p:cNvPr>
          <p:cNvSpPr>
            <a:spLocks noGrp="1"/>
          </p:cNvSpPr>
          <p:nvPr>
            <p:ph type="title" hasCustomPrompt="1"/>
          </p:nvPr>
        </p:nvSpPr>
        <p:spPr>
          <a:xfrm>
            <a:off x="1574800" y="757238"/>
            <a:ext cx="8624888" cy="403225"/>
          </a:xfrm>
        </p:spPr>
        <p:txBody>
          <a:bodyPr vert="horz"/>
          <a:lstStyle>
            <a:lvl1pPr rtl="0">
              <a:defRPr/>
            </a:lvl1pPr>
          </a:lstStyle>
          <a:p>
            <a:r>
              <a:rPr lang="en-US" noProof="0"/>
              <a:t>Insert title</a:t>
            </a:r>
          </a:p>
        </p:txBody>
      </p:sp>
      <p:sp>
        <p:nvSpPr>
          <p:cNvPr id="5" name="Text Placeholder 3">
            <a:extLst>
              <a:ext uri="{FF2B5EF4-FFF2-40B4-BE49-F238E27FC236}">
                <a16:creationId xmlns:a16="http://schemas.microsoft.com/office/drawing/2014/main" id="{82C22B98-B33E-849F-7EB4-A18126E962AF}"/>
              </a:ext>
            </a:extLst>
          </p:cNvPr>
          <p:cNvSpPr>
            <a:spLocks noGrp="1"/>
          </p:cNvSpPr>
          <p:nvPr>
            <p:ph type="body" sz="quarter" idx="20" hasCustomPrompt="1"/>
          </p:nvPr>
        </p:nvSpPr>
        <p:spPr>
          <a:xfrm>
            <a:off x="587375" y="1881188"/>
            <a:ext cx="11017249" cy="3960812"/>
          </a:xfrm>
        </p:spPr>
        <p:txBody>
          <a:bodyPr/>
          <a:lstStyle>
            <a:lvl1pPr rtl="0">
              <a:lnSpc>
                <a:spcPts val="2120"/>
              </a:lnSpc>
              <a:defRPr sz="1600" b="1"/>
            </a:lvl1pPr>
            <a:lvl2pPr rtl="0">
              <a:lnSpc>
                <a:spcPts val="2120"/>
              </a:lnSpc>
              <a:defRPr sz="1600"/>
            </a:lvl2pPr>
            <a:lvl3pPr rtl="0">
              <a:lnSpc>
                <a:spcPts val="2120"/>
              </a:lnSpc>
              <a:defRPr sz="1600"/>
            </a:lvl3pPr>
            <a:lvl4pPr rtl="0">
              <a:lnSpc>
                <a:spcPts val="2120"/>
              </a:lnSpc>
              <a:defRPr sz="1600"/>
            </a:lvl4pPr>
            <a:lvl5pPr rtl="0">
              <a:lnSpc>
                <a:spcPts val="2120"/>
              </a:lnSpc>
              <a:defRPr sz="1600"/>
            </a:lvl5pPr>
            <a:lvl6pPr rtl="0">
              <a:lnSpc>
                <a:spcPts val="2120"/>
              </a:lnSpc>
              <a:defRPr/>
            </a:lvl6pPr>
            <a:lvl7pPr rtl="0">
              <a:lnSpc>
                <a:spcPts val="2120"/>
              </a:lnSpc>
              <a:defRPr/>
            </a:lvl7pPr>
            <a:lvl8pPr rtl="0">
              <a:lnSpc>
                <a:spcPts val="2120"/>
              </a:lnSpc>
              <a:defRPr/>
            </a:lvl8pPr>
            <a:lvl9pPr rtl="0">
              <a:lnSpc>
                <a:spcPts val="2120"/>
              </a:lnSpc>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a:p>
            <a:pPr lvl="8"/>
            <a:r>
              <a:rPr lang="en-US" noProof="1"/>
              <a:t>Level nine: indented bullets </a:t>
            </a:r>
          </a:p>
        </p:txBody>
      </p:sp>
    </p:spTree>
    <p:extLst>
      <p:ext uri="{BB962C8B-B14F-4D97-AF65-F5344CB8AC3E}">
        <p14:creationId xmlns:p14="http://schemas.microsoft.com/office/powerpoint/2010/main" val="3898141458"/>
      </p:ext>
    </p:extLst>
  </p:cSld>
  <p:clrMapOvr>
    <a:masterClrMapping/>
  </p:clrMapOvr>
  <p:extLst>
    <p:ext uri="{DCECCB84-F9BA-43D5-87BE-67443E8EF086}">
      <p15:sldGuideLst xmlns:p15="http://schemas.microsoft.com/office/powerpoint/2012/main">
        <p15:guide id="3" orient="horz" pos="136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33188006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p:txBody>
          <a:bodyPr vert="horz"/>
          <a:lstStyle>
            <a:lvl1pPr rtl="0">
              <a:defRPr/>
            </a:lvl1pPr>
          </a:lstStyle>
          <a:p>
            <a:r>
              <a:rPr lang="en-US" noProof="0"/>
              <a:t>Insert title</a:t>
            </a:r>
          </a:p>
        </p:txBody>
      </p:sp>
      <p:sp>
        <p:nvSpPr>
          <p:cNvPr id="36" name="Rechteck 35">
            <a:extLst>
              <a:ext uri="{FF2B5EF4-FFF2-40B4-BE49-F238E27FC236}">
                <a16:creationId xmlns:a16="http://schemas.microsoft.com/office/drawing/2014/main" id="{C1B29CAF-E755-4F57-BF12-967CE5CCF921}"/>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noProof="0"/>
          </a:p>
        </p:txBody>
      </p:sp>
      <p:sp>
        <p:nvSpPr>
          <p:cNvPr id="47" name="Notes if needed">
            <a:extLst>
              <a:ext uri="{FF2B5EF4-FFF2-40B4-BE49-F238E27FC236}">
                <a16:creationId xmlns:a16="http://schemas.microsoft.com/office/drawing/2014/main" id="{BE924AD3-7B33-4AF6-BAC5-0315F9BA5260}"/>
              </a:ext>
            </a:extLst>
          </p:cNvPr>
          <p:cNvSpPr>
            <a:spLocks noGrp="1"/>
          </p:cNvSpPr>
          <p:nvPr>
            <p:ph type="body" sz="quarter" idx="17"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48" name="Footnote [Placeholder]">
            <a:extLst>
              <a:ext uri="{FF2B5EF4-FFF2-40B4-BE49-F238E27FC236}">
                <a16:creationId xmlns:a16="http://schemas.microsoft.com/office/drawing/2014/main" id="{BCE1503E-6452-45EC-A0B4-5B0280525A66}"/>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Notes</a:t>
            </a:r>
          </a:p>
        </p:txBody>
      </p:sp>
      <p:sp>
        <p:nvSpPr>
          <p:cNvPr id="13" name="Sources if needed">
            <a:extLst>
              <a:ext uri="{FF2B5EF4-FFF2-40B4-BE49-F238E27FC236}">
                <a16:creationId xmlns:a16="http://schemas.microsoft.com/office/drawing/2014/main" id="{537FFAA8-408A-48F9-A40B-AC3B16F8E51B}"/>
              </a:ext>
            </a:extLst>
          </p:cNvPr>
          <p:cNvSpPr>
            <a:spLocks noGrp="1"/>
          </p:cNvSpPr>
          <p:nvPr>
            <p:ph type="body" sz="quarter" idx="18"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4" name="Sources [Placeholder]">
            <a:extLst>
              <a:ext uri="{FF2B5EF4-FFF2-40B4-BE49-F238E27FC236}">
                <a16:creationId xmlns:a16="http://schemas.microsoft.com/office/drawing/2014/main" id="{00230A40-3E18-459D-A5C9-65FD590DAFCE}"/>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15" name="Text Placeholder 3">
            <a:extLst>
              <a:ext uri="{FF2B5EF4-FFF2-40B4-BE49-F238E27FC236}">
                <a16:creationId xmlns:a16="http://schemas.microsoft.com/office/drawing/2014/main" id="{251AEE37-AD61-ED35-4C1D-B596EF381137}"/>
              </a:ext>
            </a:extLst>
          </p:cNvPr>
          <p:cNvSpPr>
            <a:spLocks noGrp="1"/>
          </p:cNvSpPr>
          <p:nvPr>
            <p:ph type="body" sz="quarter" idx="19" hasCustomPrompt="1"/>
          </p:nvPr>
        </p:nvSpPr>
        <p:spPr>
          <a:xfrm>
            <a:off x="587375" y="1881188"/>
            <a:ext cx="11017249" cy="3960812"/>
          </a:xfrm>
        </p:spPr>
        <p:txBody>
          <a:bodyPr/>
          <a:lstStyle>
            <a:lvl1pPr rtl="0">
              <a:lnSpc>
                <a:spcPts val="2120"/>
              </a:lnSpc>
              <a:defRPr sz="1600" b="1"/>
            </a:lvl1pPr>
            <a:lvl2pPr rtl="0">
              <a:lnSpc>
                <a:spcPts val="2120"/>
              </a:lnSpc>
              <a:defRPr sz="1600"/>
            </a:lvl2pPr>
            <a:lvl3pPr rtl="0">
              <a:lnSpc>
                <a:spcPts val="2120"/>
              </a:lnSpc>
              <a:defRPr sz="1600"/>
            </a:lvl3pPr>
            <a:lvl4pPr rtl="0">
              <a:lnSpc>
                <a:spcPts val="2120"/>
              </a:lnSpc>
              <a:defRPr sz="1600"/>
            </a:lvl4pPr>
            <a:lvl5pPr rtl="0">
              <a:lnSpc>
                <a:spcPts val="2120"/>
              </a:lnSpc>
              <a:defRPr sz="1600"/>
            </a:lvl5pPr>
            <a:lvl6pPr rtl="0">
              <a:lnSpc>
                <a:spcPts val="2120"/>
              </a:lnSpc>
              <a:defRPr/>
            </a:lvl6pPr>
            <a:lvl7pPr rtl="0">
              <a:lnSpc>
                <a:spcPts val="2120"/>
              </a:lnSpc>
              <a:defRPr/>
            </a:lvl7pPr>
            <a:lvl8pPr rtl="0">
              <a:lnSpc>
                <a:spcPts val="2120"/>
              </a:lnSpc>
              <a:defRPr/>
            </a:lvl8pPr>
            <a:lvl9pPr rtl="0">
              <a:lnSpc>
                <a:spcPts val="2120"/>
              </a:lnSpc>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a:p>
            <a:pPr lvl="8"/>
            <a:r>
              <a:rPr lang="en-US" noProof="1"/>
              <a:t>Level nine: indented bullets </a:t>
            </a:r>
          </a:p>
        </p:txBody>
      </p:sp>
      <p:sp>
        <p:nvSpPr>
          <p:cNvPr id="2" name="Textplatzhalter 4">
            <a:extLst>
              <a:ext uri="{FF2B5EF4-FFF2-40B4-BE49-F238E27FC236}">
                <a16:creationId xmlns:a16="http://schemas.microsoft.com/office/drawing/2014/main" id="{C72BF9EA-1C4E-A147-FDAC-FC07E14C8F09}"/>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Tree>
    <p:extLst>
      <p:ext uri="{BB962C8B-B14F-4D97-AF65-F5344CB8AC3E}">
        <p14:creationId xmlns:p14="http://schemas.microsoft.com/office/powerpoint/2010/main" val="2892847049"/>
      </p:ext>
    </p:extLst>
  </p:cSld>
  <p:clrMapOvr>
    <a:masterClrMapping/>
  </p:clrMapOvr>
  <p:extLst>
    <p:ext uri="{DCECCB84-F9BA-43D5-87BE-67443E8EF086}">
      <p15:sldGuideLst xmlns:p15="http://schemas.microsoft.com/office/powerpoint/2012/main">
        <p15:guide id="3" orient="horz" pos="136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 Column of content ">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6673025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p:txBody>
          <a:bodyPr vert="horz"/>
          <a:lstStyle>
            <a:lvl1pPr rtl="0">
              <a:defRPr/>
            </a:lvl1pPr>
          </a:lstStyle>
          <a:p>
            <a:r>
              <a:rPr lang="en-US" noProof="0"/>
              <a:t>Insert title</a:t>
            </a:r>
          </a:p>
        </p:txBody>
      </p:sp>
      <p:sp>
        <p:nvSpPr>
          <p:cNvPr id="36" name="Rechteck 35">
            <a:extLst>
              <a:ext uri="{FF2B5EF4-FFF2-40B4-BE49-F238E27FC236}">
                <a16:creationId xmlns:a16="http://schemas.microsoft.com/office/drawing/2014/main" id="{C1B29CAF-E755-4F57-BF12-967CE5CCF921}"/>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noProof="0"/>
          </a:p>
        </p:txBody>
      </p:sp>
      <p:sp>
        <p:nvSpPr>
          <p:cNvPr id="47" name="Notes if needed">
            <a:extLst>
              <a:ext uri="{FF2B5EF4-FFF2-40B4-BE49-F238E27FC236}">
                <a16:creationId xmlns:a16="http://schemas.microsoft.com/office/drawing/2014/main" id="{BE924AD3-7B33-4AF6-BAC5-0315F9BA5260}"/>
              </a:ext>
            </a:extLst>
          </p:cNvPr>
          <p:cNvSpPr>
            <a:spLocks noGrp="1"/>
          </p:cNvSpPr>
          <p:nvPr>
            <p:ph type="body" sz="quarter" idx="17"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48" name="Footnote [Placeholder]">
            <a:extLst>
              <a:ext uri="{FF2B5EF4-FFF2-40B4-BE49-F238E27FC236}">
                <a16:creationId xmlns:a16="http://schemas.microsoft.com/office/drawing/2014/main" id="{BCE1503E-6452-45EC-A0B4-5B0280525A66}"/>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Notes</a:t>
            </a:r>
          </a:p>
        </p:txBody>
      </p:sp>
      <p:sp>
        <p:nvSpPr>
          <p:cNvPr id="13" name="Sources if needed">
            <a:extLst>
              <a:ext uri="{FF2B5EF4-FFF2-40B4-BE49-F238E27FC236}">
                <a16:creationId xmlns:a16="http://schemas.microsoft.com/office/drawing/2014/main" id="{537FFAA8-408A-48F9-A40B-AC3B16F8E51B}"/>
              </a:ext>
            </a:extLst>
          </p:cNvPr>
          <p:cNvSpPr>
            <a:spLocks noGrp="1"/>
          </p:cNvSpPr>
          <p:nvPr>
            <p:ph type="body" sz="quarter" idx="18"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4" name="Sources [Placeholder]">
            <a:extLst>
              <a:ext uri="{FF2B5EF4-FFF2-40B4-BE49-F238E27FC236}">
                <a16:creationId xmlns:a16="http://schemas.microsoft.com/office/drawing/2014/main" id="{00230A40-3E18-459D-A5C9-65FD590DAFCE}"/>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32" name="Content Placeholder 8">
            <a:extLst>
              <a:ext uri="{FF2B5EF4-FFF2-40B4-BE49-F238E27FC236}">
                <a16:creationId xmlns:a16="http://schemas.microsoft.com/office/drawing/2014/main" id="{3CA0EF8D-2E1D-9A4D-9EB0-C8FDB6AFC4DF}"/>
              </a:ext>
            </a:extLst>
          </p:cNvPr>
          <p:cNvSpPr>
            <a:spLocks noGrp="1"/>
          </p:cNvSpPr>
          <p:nvPr>
            <p:ph sz="quarter" idx="21" hasCustomPrompt="1"/>
          </p:nvPr>
        </p:nvSpPr>
        <p:spPr>
          <a:xfrm>
            <a:off x="587375" y="1881188"/>
            <a:ext cx="11017250" cy="3960812"/>
          </a:xfrm>
          <a:noFill/>
        </p:spPr>
        <p:txBody>
          <a:bodyPr bIns="1440000" anchor="t"/>
          <a:lstStyle>
            <a:lvl1pPr algn="l" rtl="0">
              <a:lnSpc>
                <a:spcPts val="2120"/>
              </a:lnSpc>
              <a:defRPr sz="1600" b="1"/>
            </a:lvl1pPr>
            <a:lvl2pPr rtl="0">
              <a:lnSpc>
                <a:spcPts val="2120"/>
              </a:lnSpc>
              <a:defRPr sz="1600" b="0"/>
            </a:lvl2pPr>
            <a:lvl3pPr rtl="0">
              <a:lnSpc>
                <a:spcPts val="2120"/>
              </a:lnSpc>
              <a:defRPr sz="1600" b="0"/>
            </a:lvl3pPr>
            <a:lvl4pPr rtl="0">
              <a:lnSpc>
                <a:spcPts val="2120"/>
              </a:lnSpc>
              <a:defRPr sz="1600" b="0"/>
            </a:lvl4pPr>
            <a:lvl5pPr rtl="0">
              <a:lnSpc>
                <a:spcPts val="2120"/>
              </a:lnSpc>
              <a:defRPr sz="1600" b="0"/>
            </a:lvl5pPr>
            <a:lvl6pPr rtl="0">
              <a:lnSpc>
                <a:spcPts val="2120"/>
              </a:lnSpc>
              <a:defRPr/>
            </a:lvl6pPr>
            <a:lvl7pPr rtl="0">
              <a:lnSpc>
                <a:spcPts val="2120"/>
              </a:lnSpc>
              <a:defRPr/>
            </a:lvl7pPr>
            <a:lvl8pPr rtl="0">
              <a:lnSpc>
                <a:spcPts val="2120"/>
              </a:lnSpc>
              <a:defRPr/>
            </a:lvl8pPr>
            <a:lvl9pPr rtl="0">
              <a:lnSpc>
                <a:spcPts val="2120"/>
              </a:lnSpc>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a:p>
            <a:pPr lvl="8"/>
            <a:r>
              <a:rPr lang="en-US" noProof="1"/>
              <a:t>Level nine: indented bullets </a:t>
            </a:r>
          </a:p>
        </p:txBody>
      </p:sp>
      <p:sp>
        <p:nvSpPr>
          <p:cNvPr id="2" name="Textplatzhalter 4">
            <a:extLst>
              <a:ext uri="{FF2B5EF4-FFF2-40B4-BE49-F238E27FC236}">
                <a16:creationId xmlns:a16="http://schemas.microsoft.com/office/drawing/2014/main" id="{05B49936-870F-F0C5-0895-741AB29E2578}"/>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Tree>
    <p:extLst>
      <p:ext uri="{BB962C8B-B14F-4D97-AF65-F5344CB8AC3E}">
        <p14:creationId xmlns:p14="http://schemas.microsoft.com/office/powerpoint/2010/main" val="3326544872"/>
      </p:ext>
    </p:extLst>
  </p:cSld>
  <p:clrMapOvr>
    <a:masterClrMapping/>
  </p:clrMapOvr>
  <p:extLst>
    <p:ext uri="{DCECCB84-F9BA-43D5-87BE-67443E8EF086}">
      <p15:sldGuideLst xmlns:p15="http://schemas.microsoft.com/office/powerpoint/2012/main">
        <p15:guide id="3" orient="horz" pos="136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35516671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Text Placeholder 3">
            <a:extLst>
              <a:ext uri="{FF2B5EF4-FFF2-40B4-BE49-F238E27FC236}">
                <a16:creationId xmlns:a16="http://schemas.microsoft.com/office/drawing/2014/main" id="{F64AD0AF-0292-4B8F-1E82-9544A0034942}"/>
              </a:ext>
            </a:extLst>
          </p:cNvPr>
          <p:cNvSpPr>
            <a:spLocks noGrp="1"/>
          </p:cNvSpPr>
          <p:nvPr>
            <p:ph type="body" sz="quarter" idx="19" hasCustomPrompt="1"/>
          </p:nvPr>
        </p:nvSpPr>
        <p:spPr>
          <a:xfrm>
            <a:off x="587375" y="1881188"/>
            <a:ext cx="5437188" cy="3960812"/>
          </a:xfrm>
        </p:spPr>
        <p:txBody>
          <a:bodyPr/>
          <a:lstStyle>
            <a:lvl1pPr rtl="0">
              <a:lnSpc>
                <a:spcPts val="2120"/>
              </a:lnSpc>
              <a:defRPr sz="1600" b="1"/>
            </a:lvl1pPr>
            <a:lvl2pPr rtl="0">
              <a:lnSpc>
                <a:spcPts val="2120"/>
              </a:lnSpc>
              <a:defRPr sz="1600"/>
            </a:lvl2pPr>
            <a:lvl3pPr rtl="0">
              <a:lnSpc>
                <a:spcPts val="2120"/>
              </a:lnSpc>
              <a:defRPr sz="1600"/>
            </a:lvl3pPr>
            <a:lvl4pPr rtl="0">
              <a:lnSpc>
                <a:spcPts val="2120"/>
              </a:lnSpc>
              <a:defRPr sz="1600"/>
            </a:lvl4pPr>
            <a:lvl5pPr rtl="0">
              <a:lnSpc>
                <a:spcPts val="2120"/>
              </a:lnSpc>
              <a:defRPr sz="1600"/>
            </a:lvl5pPr>
            <a:lvl6pPr rtl="0">
              <a:lnSpc>
                <a:spcPts val="2120"/>
              </a:lnSpc>
              <a:defRPr/>
            </a:lvl6pPr>
            <a:lvl7pPr rtl="0">
              <a:lnSpc>
                <a:spcPts val="2120"/>
              </a:lnSpc>
              <a:defRPr/>
            </a:lvl7pPr>
            <a:lvl8pPr rtl="0">
              <a:lnSpc>
                <a:spcPts val="2120"/>
              </a:lnSpc>
              <a:defRPr/>
            </a:lvl8pPr>
            <a:lvl9pPr rtl="0">
              <a:lnSpc>
                <a:spcPts val="2120"/>
              </a:lnSpc>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a:p>
            <a:pPr lvl="8"/>
            <a:r>
              <a:rPr lang="en-US" noProof="1"/>
              <a:t>Level nine: indented bullets </a:t>
            </a:r>
          </a:p>
        </p:txBody>
      </p:sp>
      <p:sp>
        <p:nvSpPr>
          <p:cNvPr id="20" name="Text Placeholder 3">
            <a:extLst>
              <a:ext uri="{FF2B5EF4-FFF2-40B4-BE49-F238E27FC236}">
                <a16:creationId xmlns:a16="http://schemas.microsoft.com/office/drawing/2014/main" id="{B8B9E9E3-BF6B-B22D-8639-AEF9382B81E2}"/>
              </a:ext>
            </a:extLst>
          </p:cNvPr>
          <p:cNvSpPr>
            <a:spLocks noGrp="1"/>
          </p:cNvSpPr>
          <p:nvPr>
            <p:ph type="body" sz="quarter" idx="20" hasCustomPrompt="1"/>
          </p:nvPr>
        </p:nvSpPr>
        <p:spPr>
          <a:xfrm>
            <a:off x="6167437" y="1881188"/>
            <a:ext cx="5437188" cy="3960812"/>
          </a:xfrm>
        </p:spPr>
        <p:txBody>
          <a:bodyPr/>
          <a:lstStyle>
            <a:lvl1pPr rtl="0">
              <a:lnSpc>
                <a:spcPts val="2120"/>
              </a:lnSpc>
              <a:defRPr sz="1600" b="1"/>
            </a:lvl1pPr>
            <a:lvl2pPr rtl="0">
              <a:lnSpc>
                <a:spcPts val="2120"/>
              </a:lnSpc>
              <a:defRPr sz="1600"/>
            </a:lvl2pPr>
            <a:lvl3pPr rtl="0">
              <a:lnSpc>
                <a:spcPts val="2120"/>
              </a:lnSpc>
              <a:defRPr sz="1600"/>
            </a:lvl3pPr>
            <a:lvl4pPr rtl="0">
              <a:lnSpc>
                <a:spcPts val="2120"/>
              </a:lnSpc>
              <a:defRPr sz="1600"/>
            </a:lvl4pPr>
            <a:lvl5pPr rtl="0">
              <a:lnSpc>
                <a:spcPts val="2120"/>
              </a:lnSpc>
              <a:defRPr sz="1600"/>
            </a:lvl5pPr>
            <a:lvl6pPr rtl="0">
              <a:lnSpc>
                <a:spcPts val="2120"/>
              </a:lnSpc>
              <a:defRPr/>
            </a:lvl6pPr>
            <a:lvl7pPr rtl="0">
              <a:lnSpc>
                <a:spcPts val="2120"/>
              </a:lnSpc>
              <a:defRPr/>
            </a:lvl7pPr>
            <a:lvl8pPr rtl="0">
              <a:lnSpc>
                <a:spcPts val="2120"/>
              </a:lnSpc>
              <a:defRPr/>
            </a:lvl8pPr>
            <a:lvl9pPr rtl="0">
              <a:lnSpc>
                <a:spcPts val="2120"/>
              </a:lnSpc>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a:p>
            <a:pPr lvl="8"/>
            <a:r>
              <a:rPr lang="en-US" noProof="1"/>
              <a:t>Level nine: indented bullets </a:t>
            </a:r>
          </a:p>
        </p:txBody>
      </p:sp>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p:txBody>
          <a:bodyPr vert="horz"/>
          <a:lstStyle>
            <a:lvl1pPr rtl="0">
              <a:defRPr/>
            </a:lvl1pPr>
          </a:lstStyle>
          <a:p>
            <a:r>
              <a:rPr lang="en-US" noProof="0"/>
              <a:t>Insert title</a:t>
            </a:r>
          </a:p>
        </p:txBody>
      </p:sp>
      <p:sp>
        <p:nvSpPr>
          <p:cNvPr id="36" name="Rechteck 35">
            <a:extLst>
              <a:ext uri="{FF2B5EF4-FFF2-40B4-BE49-F238E27FC236}">
                <a16:creationId xmlns:a16="http://schemas.microsoft.com/office/drawing/2014/main" id="{05D45FF0-9818-4A5F-B389-76AAC14CC9B0}"/>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a:p>
        </p:txBody>
      </p:sp>
      <p:sp>
        <p:nvSpPr>
          <p:cNvPr id="79" name="Notes if needed">
            <a:extLst>
              <a:ext uri="{FF2B5EF4-FFF2-40B4-BE49-F238E27FC236}">
                <a16:creationId xmlns:a16="http://schemas.microsoft.com/office/drawing/2014/main" id="{E7441BDF-EE66-4F7C-81E6-417850B08B3D}"/>
              </a:ext>
            </a:extLst>
          </p:cNvPr>
          <p:cNvSpPr>
            <a:spLocks noGrp="1"/>
          </p:cNvSpPr>
          <p:nvPr>
            <p:ph type="body" sz="quarter" idx="17"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80" name="Footnote [Placeholder]">
            <a:extLst>
              <a:ext uri="{FF2B5EF4-FFF2-40B4-BE49-F238E27FC236}">
                <a16:creationId xmlns:a16="http://schemas.microsoft.com/office/drawing/2014/main" id="{734F1E80-B8D4-4558-8667-03A11274224A}"/>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Notes</a:t>
            </a:r>
          </a:p>
        </p:txBody>
      </p:sp>
      <p:sp>
        <p:nvSpPr>
          <p:cNvPr id="14" name="Sources if needed">
            <a:extLst>
              <a:ext uri="{FF2B5EF4-FFF2-40B4-BE49-F238E27FC236}">
                <a16:creationId xmlns:a16="http://schemas.microsoft.com/office/drawing/2014/main" id="{D8D69B6E-6A5E-409B-B2B7-DE338D1628F5}"/>
              </a:ext>
            </a:extLst>
          </p:cNvPr>
          <p:cNvSpPr>
            <a:spLocks noGrp="1"/>
          </p:cNvSpPr>
          <p:nvPr>
            <p:ph type="body" sz="quarter" idx="18"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5" name="Sources [Placeholder]">
            <a:extLst>
              <a:ext uri="{FF2B5EF4-FFF2-40B4-BE49-F238E27FC236}">
                <a16:creationId xmlns:a16="http://schemas.microsoft.com/office/drawing/2014/main" id="{37DE8441-5633-44FF-BE93-33DAE9AE6079}"/>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2" name="Textplatzhalter 4">
            <a:extLst>
              <a:ext uri="{FF2B5EF4-FFF2-40B4-BE49-F238E27FC236}">
                <a16:creationId xmlns:a16="http://schemas.microsoft.com/office/drawing/2014/main" id="{C600E5DE-1798-8CC1-6330-FF80BD64A7E9}"/>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Tree>
    <p:extLst>
      <p:ext uri="{BB962C8B-B14F-4D97-AF65-F5344CB8AC3E}">
        <p14:creationId xmlns:p14="http://schemas.microsoft.com/office/powerpoint/2010/main" val="1567986841"/>
      </p:ext>
    </p:extLst>
  </p:cSld>
  <p:clrMapOvr>
    <a:masterClrMapping/>
  </p:clrMapOvr>
  <p:extLst>
    <p:ext uri="{DCECCB84-F9BA-43D5-87BE-67443E8EF086}">
      <p15:sldGuideLst xmlns:p15="http://schemas.microsoft.com/office/powerpoint/2012/main">
        <p15:guide id="3" orient="horz" pos="1366">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 Column with Image">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6883058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p:txBody>
          <a:bodyPr vert="horz"/>
          <a:lstStyle>
            <a:lvl1pPr rtl="0">
              <a:defRPr/>
            </a:lvl1pPr>
          </a:lstStyle>
          <a:p>
            <a:r>
              <a:rPr lang="en-US" noProof="0"/>
              <a:t>Insert title</a:t>
            </a:r>
          </a:p>
        </p:txBody>
      </p:sp>
      <p:sp>
        <p:nvSpPr>
          <p:cNvPr id="36" name="Rechteck 35">
            <a:extLst>
              <a:ext uri="{FF2B5EF4-FFF2-40B4-BE49-F238E27FC236}">
                <a16:creationId xmlns:a16="http://schemas.microsoft.com/office/drawing/2014/main" id="{C1B29CAF-E755-4F57-BF12-967CE5CCF921}"/>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noProof="0"/>
          </a:p>
        </p:txBody>
      </p:sp>
      <p:sp>
        <p:nvSpPr>
          <p:cNvPr id="47" name="Notes if needed">
            <a:extLst>
              <a:ext uri="{FF2B5EF4-FFF2-40B4-BE49-F238E27FC236}">
                <a16:creationId xmlns:a16="http://schemas.microsoft.com/office/drawing/2014/main" id="{BE924AD3-7B33-4AF6-BAC5-0315F9BA5260}"/>
              </a:ext>
            </a:extLst>
          </p:cNvPr>
          <p:cNvSpPr>
            <a:spLocks noGrp="1"/>
          </p:cNvSpPr>
          <p:nvPr>
            <p:ph type="body" sz="quarter" idx="17"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48" name="Footnote [Placeholder]">
            <a:extLst>
              <a:ext uri="{FF2B5EF4-FFF2-40B4-BE49-F238E27FC236}">
                <a16:creationId xmlns:a16="http://schemas.microsoft.com/office/drawing/2014/main" id="{BCE1503E-6452-45EC-A0B4-5B0280525A66}"/>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Notes</a:t>
            </a:r>
          </a:p>
        </p:txBody>
      </p:sp>
      <p:sp>
        <p:nvSpPr>
          <p:cNvPr id="13" name="Sources if needed">
            <a:extLst>
              <a:ext uri="{FF2B5EF4-FFF2-40B4-BE49-F238E27FC236}">
                <a16:creationId xmlns:a16="http://schemas.microsoft.com/office/drawing/2014/main" id="{537FFAA8-408A-48F9-A40B-AC3B16F8E51B}"/>
              </a:ext>
            </a:extLst>
          </p:cNvPr>
          <p:cNvSpPr>
            <a:spLocks noGrp="1"/>
          </p:cNvSpPr>
          <p:nvPr>
            <p:ph type="body" sz="quarter" idx="18"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4" name="Sources [Placeholder]">
            <a:extLst>
              <a:ext uri="{FF2B5EF4-FFF2-40B4-BE49-F238E27FC236}">
                <a16:creationId xmlns:a16="http://schemas.microsoft.com/office/drawing/2014/main" id="{00230A40-3E18-459D-A5C9-65FD590DAFCE}"/>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6" name="Picture Placeholder 5">
            <a:extLst>
              <a:ext uri="{FF2B5EF4-FFF2-40B4-BE49-F238E27FC236}">
                <a16:creationId xmlns:a16="http://schemas.microsoft.com/office/drawing/2014/main" id="{40A4436A-8BF0-B4CF-EC9E-B1FBACDD1CF3}"/>
              </a:ext>
            </a:extLst>
          </p:cNvPr>
          <p:cNvSpPr>
            <a:spLocks noGrp="1"/>
          </p:cNvSpPr>
          <p:nvPr>
            <p:ph type="pic" sz="quarter" idx="20"/>
          </p:nvPr>
        </p:nvSpPr>
        <p:spPr>
          <a:xfrm>
            <a:off x="6167438" y="1881188"/>
            <a:ext cx="5437186" cy="3960812"/>
          </a:xfrm>
          <a:solidFill>
            <a:schemeClr val="accent5">
              <a:lumMod val="20000"/>
              <a:lumOff val="80000"/>
            </a:schemeClr>
          </a:solidFill>
        </p:spPr>
        <p:txBody>
          <a:bodyPr bIns="900000" anchor="ctr"/>
          <a:lstStyle>
            <a:lvl1pPr algn="ctr" rtl="0">
              <a:defRPr/>
            </a:lvl1pPr>
          </a:lstStyle>
          <a:p>
            <a:endParaRPr lang="en-US"/>
          </a:p>
        </p:txBody>
      </p:sp>
      <p:sp>
        <p:nvSpPr>
          <p:cNvPr id="16" name="Text Placeholder 3">
            <a:extLst>
              <a:ext uri="{FF2B5EF4-FFF2-40B4-BE49-F238E27FC236}">
                <a16:creationId xmlns:a16="http://schemas.microsoft.com/office/drawing/2014/main" id="{7BC5E2BA-A8E4-2C42-A6EE-C415768F6791}"/>
              </a:ext>
            </a:extLst>
          </p:cNvPr>
          <p:cNvSpPr>
            <a:spLocks noGrp="1"/>
          </p:cNvSpPr>
          <p:nvPr>
            <p:ph type="body" sz="quarter" idx="19" hasCustomPrompt="1"/>
          </p:nvPr>
        </p:nvSpPr>
        <p:spPr>
          <a:xfrm>
            <a:off x="587375" y="1881188"/>
            <a:ext cx="5437186" cy="3960812"/>
          </a:xfrm>
        </p:spPr>
        <p:txBody>
          <a:bodyPr/>
          <a:lstStyle>
            <a:lvl1pPr rtl="0">
              <a:lnSpc>
                <a:spcPts val="2120"/>
              </a:lnSpc>
              <a:defRPr sz="1600" b="1"/>
            </a:lvl1pPr>
            <a:lvl2pPr rtl="0">
              <a:lnSpc>
                <a:spcPts val="2120"/>
              </a:lnSpc>
              <a:defRPr sz="1600"/>
            </a:lvl2pPr>
            <a:lvl3pPr rtl="0">
              <a:lnSpc>
                <a:spcPts val="2120"/>
              </a:lnSpc>
              <a:defRPr sz="1600"/>
            </a:lvl3pPr>
            <a:lvl4pPr rtl="0">
              <a:lnSpc>
                <a:spcPts val="2120"/>
              </a:lnSpc>
              <a:defRPr sz="1600"/>
            </a:lvl4pPr>
            <a:lvl5pPr rtl="0">
              <a:lnSpc>
                <a:spcPts val="2120"/>
              </a:lnSpc>
              <a:defRPr sz="1600"/>
            </a:lvl5pPr>
            <a:lvl6pPr rtl="0">
              <a:lnSpc>
                <a:spcPts val="2120"/>
              </a:lnSpc>
              <a:defRPr/>
            </a:lvl6pPr>
            <a:lvl7pPr rtl="0">
              <a:lnSpc>
                <a:spcPts val="2120"/>
              </a:lnSpc>
              <a:defRPr/>
            </a:lvl7pPr>
            <a:lvl8pPr rtl="0">
              <a:lnSpc>
                <a:spcPts val="2120"/>
              </a:lnSpc>
              <a:defRPr/>
            </a:lvl8pPr>
            <a:lvl9pPr rtl="0">
              <a:lnSpc>
                <a:spcPts val="2120"/>
              </a:lnSpc>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a:p>
            <a:pPr lvl="8"/>
            <a:r>
              <a:rPr lang="en-US" noProof="1"/>
              <a:t>Level nine: indented bullets </a:t>
            </a:r>
          </a:p>
        </p:txBody>
      </p:sp>
      <p:sp>
        <p:nvSpPr>
          <p:cNvPr id="2" name="Textplatzhalter 4">
            <a:extLst>
              <a:ext uri="{FF2B5EF4-FFF2-40B4-BE49-F238E27FC236}">
                <a16:creationId xmlns:a16="http://schemas.microsoft.com/office/drawing/2014/main" id="{6FE57235-DAF2-EFDC-4FF7-F46B7E6FCF30}"/>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Tree>
    <p:extLst>
      <p:ext uri="{BB962C8B-B14F-4D97-AF65-F5344CB8AC3E}">
        <p14:creationId xmlns:p14="http://schemas.microsoft.com/office/powerpoint/2010/main" val="822939754"/>
      </p:ext>
    </p:extLst>
  </p:cSld>
  <p:clrMapOvr>
    <a:masterClrMapping/>
  </p:clrMapOvr>
  <p:extLst>
    <p:ext uri="{DCECCB84-F9BA-43D5-87BE-67443E8EF086}">
      <p15:sldGuideLst xmlns:p15="http://schemas.microsoft.com/office/powerpoint/2012/main">
        <p15:guide id="3" orient="horz" pos="136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Column with Desktop Mockup">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6883058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p:txBody>
          <a:bodyPr vert="horz"/>
          <a:lstStyle>
            <a:lvl1pPr rtl="0">
              <a:defRPr/>
            </a:lvl1pPr>
          </a:lstStyle>
          <a:p>
            <a:r>
              <a:rPr lang="en-US" noProof="0"/>
              <a:t>Insert title</a:t>
            </a:r>
          </a:p>
        </p:txBody>
      </p:sp>
      <p:sp>
        <p:nvSpPr>
          <p:cNvPr id="36" name="Rechteck 35">
            <a:extLst>
              <a:ext uri="{FF2B5EF4-FFF2-40B4-BE49-F238E27FC236}">
                <a16:creationId xmlns:a16="http://schemas.microsoft.com/office/drawing/2014/main" id="{C1B29CAF-E755-4F57-BF12-967CE5CCF921}"/>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noProof="0"/>
          </a:p>
        </p:txBody>
      </p:sp>
      <p:sp>
        <p:nvSpPr>
          <p:cNvPr id="47" name="Notes if needed">
            <a:extLst>
              <a:ext uri="{FF2B5EF4-FFF2-40B4-BE49-F238E27FC236}">
                <a16:creationId xmlns:a16="http://schemas.microsoft.com/office/drawing/2014/main" id="{BE924AD3-7B33-4AF6-BAC5-0315F9BA5260}"/>
              </a:ext>
            </a:extLst>
          </p:cNvPr>
          <p:cNvSpPr>
            <a:spLocks noGrp="1"/>
          </p:cNvSpPr>
          <p:nvPr>
            <p:ph type="body" sz="quarter" idx="17"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48" name="Footnote [Placeholder]">
            <a:extLst>
              <a:ext uri="{FF2B5EF4-FFF2-40B4-BE49-F238E27FC236}">
                <a16:creationId xmlns:a16="http://schemas.microsoft.com/office/drawing/2014/main" id="{BCE1503E-6452-45EC-A0B4-5B0280525A66}"/>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Notes</a:t>
            </a:r>
          </a:p>
        </p:txBody>
      </p:sp>
      <p:sp>
        <p:nvSpPr>
          <p:cNvPr id="13" name="Sources if needed">
            <a:extLst>
              <a:ext uri="{FF2B5EF4-FFF2-40B4-BE49-F238E27FC236}">
                <a16:creationId xmlns:a16="http://schemas.microsoft.com/office/drawing/2014/main" id="{537FFAA8-408A-48F9-A40B-AC3B16F8E51B}"/>
              </a:ext>
            </a:extLst>
          </p:cNvPr>
          <p:cNvSpPr>
            <a:spLocks noGrp="1"/>
          </p:cNvSpPr>
          <p:nvPr>
            <p:ph type="body" sz="quarter" idx="18"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4" name="Sources [Placeholder]">
            <a:extLst>
              <a:ext uri="{FF2B5EF4-FFF2-40B4-BE49-F238E27FC236}">
                <a16:creationId xmlns:a16="http://schemas.microsoft.com/office/drawing/2014/main" id="{00230A40-3E18-459D-A5C9-65FD590DAFCE}"/>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16" name="Text Placeholder 3">
            <a:extLst>
              <a:ext uri="{FF2B5EF4-FFF2-40B4-BE49-F238E27FC236}">
                <a16:creationId xmlns:a16="http://schemas.microsoft.com/office/drawing/2014/main" id="{7BC5E2BA-A8E4-2C42-A6EE-C415768F6791}"/>
              </a:ext>
            </a:extLst>
          </p:cNvPr>
          <p:cNvSpPr>
            <a:spLocks noGrp="1"/>
          </p:cNvSpPr>
          <p:nvPr>
            <p:ph type="body" sz="quarter" idx="19" hasCustomPrompt="1"/>
          </p:nvPr>
        </p:nvSpPr>
        <p:spPr>
          <a:xfrm>
            <a:off x="587375" y="1881188"/>
            <a:ext cx="5437186" cy="3960812"/>
          </a:xfrm>
        </p:spPr>
        <p:txBody>
          <a:bodyPr/>
          <a:lstStyle>
            <a:lvl1pPr rtl="0">
              <a:lnSpc>
                <a:spcPts val="2120"/>
              </a:lnSpc>
              <a:defRPr sz="1600" b="1"/>
            </a:lvl1pPr>
            <a:lvl2pPr rtl="0">
              <a:lnSpc>
                <a:spcPts val="2120"/>
              </a:lnSpc>
              <a:defRPr sz="1600"/>
            </a:lvl2pPr>
            <a:lvl3pPr rtl="0">
              <a:lnSpc>
                <a:spcPts val="2120"/>
              </a:lnSpc>
              <a:defRPr sz="1600"/>
            </a:lvl3pPr>
            <a:lvl4pPr rtl="0">
              <a:lnSpc>
                <a:spcPts val="2120"/>
              </a:lnSpc>
              <a:defRPr sz="1600"/>
            </a:lvl4pPr>
            <a:lvl5pPr rtl="0">
              <a:lnSpc>
                <a:spcPts val="2120"/>
              </a:lnSpc>
              <a:defRPr sz="1600"/>
            </a:lvl5pPr>
            <a:lvl6pPr rtl="0">
              <a:lnSpc>
                <a:spcPts val="2120"/>
              </a:lnSpc>
              <a:defRPr/>
            </a:lvl6pPr>
            <a:lvl7pPr rtl="0">
              <a:lnSpc>
                <a:spcPts val="2120"/>
              </a:lnSpc>
              <a:defRPr/>
            </a:lvl7pPr>
            <a:lvl8pPr rtl="0">
              <a:lnSpc>
                <a:spcPts val="2120"/>
              </a:lnSpc>
              <a:defRPr/>
            </a:lvl8pPr>
            <a:lvl9pPr rtl="0">
              <a:lnSpc>
                <a:spcPts val="2120"/>
              </a:lnSpc>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a:p>
            <a:pPr lvl="8"/>
            <a:r>
              <a:rPr lang="en-US" noProof="1"/>
              <a:t>Level nine: indented bullets </a:t>
            </a:r>
          </a:p>
        </p:txBody>
      </p:sp>
      <p:sp>
        <p:nvSpPr>
          <p:cNvPr id="2" name="Textplatzhalter 4">
            <a:extLst>
              <a:ext uri="{FF2B5EF4-FFF2-40B4-BE49-F238E27FC236}">
                <a16:creationId xmlns:a16="http://schemas.microsoft.com/office/drawing/2014/main" id="{6FE57235-DAF2-EFDC-4FF7-F46B7E6FCF30}"/>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pic>
        <p:nvPicPr>
          <p:cNvPr id="4" name="Graphic 3">
            <a:extLst>
              <a:ext uri="{FF2B5EF4-FFF2-40B4-BE49-F238E27FC236}">
                <a16:creationId xmlns:a16="http://schemas.microsoft.com/office/drawing/2014/main" id="{77504930-FC6B-271C-A560-0809E23D97F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960510">
            <a:off x="8951831" y="1847599"/>
            <a:ext cx="2812119" cy="3096491"/>
          </a:xfrm>
          <a:prstGeom prst="rect">
            <a:avLst/>
          </a:prstGeom>
        </p:spPr>
      </p:pic>
      <p:pic>
        <p:nvPicPr>
          <p:cNvPr id="5" name="Picture 4">
            <a:extLst>
              <a:ext uri="{FF2B5EF4-FFF2-40B4-BE49-F238E27FC236}">
                <a16:creationId xmlns:a16="http://schemas.microsoft.com/office/drawing/2014/main" id="{3BF6E9AD-EEB5-0F46-37D1-BED177CCB3CF}"/>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5963335" y="2144444"/>
            <a:ext cx="5906250" cy="3600000"/>
          </a:xfrm>
          <a:prstGeom prst="rect">
            <a:avLst/>
          </a:prstGeom>
        </p:spPr>
      </p:pic>
      <p:sp>
        <p:nvSpPr>
          <p:cNvPr id="9" name="Picture Placeholder 5">
            <a:extLst>
              <a:ext uri="{FF2B5EF4-FFF2-40B4-BE49-F238E27FC236}">
                <a16:creationId xmlns:a16="http://schemas.microsoft.com/office/drawing/2014/main" id="{6ED10BD9-2F10-112A-7F3C-71A51F295136}"/>
              </a:ext>
            </a:extLst>
          </p:cNvPr>
          <p:cNvSpPr>
            <a:spLocks noGrp="1"/>
          </p:cNvSpPr>
          <p:nvPr>
            <p:ph type="pic" sz="quarter" idx="20"/>
          </p:nvPr>
        </p:nvSpPr>
        <p:spPr>
          <a:xfrm>
            <a:off x="6944139" y="2644338"/>
            <a:ext cx="3962400" cy="2471001"/>
          </a:xfrm>
          <a:solidFill>
            <a:schemeClr val="accent5">
              <a:lumMod val="20000"/>
              <a:lumOff val="80000"/>
            </a:schemeClr>
          </a:solidFill>
        </p:spPr>
        <p:txBody>
          <a:bodyPr bIns="900000" anchor="ctr"/>
          <a:lstStyle>
            <a:lvl1pPr algn="ctr" rtl="0">
              <a:defRPr/>
            </a:lvl1pPr>
          </a:lstStyle>
          <a:p>
            <a:endParaRPr lang="en-US"/>
          </a:p>
        </p:txBody>
      </p:sp>
    </p:spTree>
    <p:extLst>
      <p:ext uri="{BB962C8B-B14F-4D97-AF65-F5344CB8AC3E}">
        <p14:creationId xmlns:p14="http://schemas.microsoft.com/office/powerpoint/2010/main" val="3398361804"/>
      </p:ext>
    </p:extLst>
  </p:cSld>
  <p:clrMapOvr>
    <a:masterClrMapping/>
  </p:clrMapOvr>
  <p:extLst>
    <p:ext uri="{DCECCB84-F9BA-43D5-87BE-67443E8EF086}">
      <p15:sldGuideLst xmlns:p15="http://schemas.microsoft.com/office/powerpoint/2012/main">
        <p15:guide id="3" orient="horz" pos="1366">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 Column with Browser Mockup">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6883058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p:txBody>
          <a:bodyPr vert="horz"/>
          <a:lstStyle>
            <a:lvl1pPr rtl="0">
              <a:defRPr/>
            </a:lvl1pPr>
          </a:lstStyle>
          <a:p>
            <a:r>
              <a:rPr lang="en-US" noProof="0"/>
              <a:t>Insert title</a:t>
            </a:r>
          </a:p>
        </p:txBody>
      </p:sp>
      <p:sp>
        <p:nvSpPr>
          <p:cNvPr id="36" name="Rechteck 35">
            <a:extLst>
              <a:ext uri="{FF2B5EF4-FFF2-40B4-BE49-F238E27FC236}">
                <a16:creationId xmlns:a16="http://schemas.microsoft.com/office/drawing/2014/main" id="{C1B29CAF-E755-4F57-BF12-967CE5CCF921}"/>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noProof="0"/>
          </a:p>
        </p:txBody>
      </p:sp>
      <p:sp>
        <p:nvSpPr>
          <p:cNvPr id="47" name="Notes if needed">
            <a:extLst>
              <a:ext uri="{FF2B5EF4-FFF2-40B4-BE49-F238E27FC236}">
                <a16:creationId xmlns:a16="http://schemas.microsoft.com/office/drawing/2014/main" id="{BE924AD3-7B33-4AF6-BAC5-0315F9BA5260}"/>
              </a:ext>
            </a:extLst>
          </p:cNvPr>
          <p:cNvSpPr>
            <a:spLocks noGrp="1"/>
          </p:cNvSpPr>
          <p:nvPr>
            <p:ph type="body" sz="quarter" idx="17"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48" name="Footnote [Placeholder]">
            <a:extLst>
              <a:ext uri="{FF2B5EF4-FFF2-40B4-BE49-F238E27FC236}">
                <a16:creationId xmlns:a16="http://schemas.microsoft.com/office/drawing/2014/main" id="{BCE1503E-6452-45EC-A0B4-5B0280525A66}"/>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Notes</a:t>
            </a:r>
          </a:p>
        </p:txBody>
      </p:sp>
      <p:sp>
        <p:nvSpPr>
          <p:cNvPr id="13" name="Sources if needed">
            <a:extLst>
              <a:ext uri="{FF2B5EF4-FFF2-40B4-BE49-F238E27FC236}">
                <a16:creationId xmlns:a16="http://schemas.microsoft.com/office/drawing/2014/main" id="{537FFAA8-408A-48F9-A40B-AC3B16F8E51B}"/>
              </a:ext>
            </a:extLst>
          </p:cNvPr>
          <p:cNvSpPr>
            <a:spLocks noGrp="1"/>
          </p:cNvSpPr>
          <p:nvPr>
            <p:ph type="body" sz="quarter" idx="18"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4" name="Sources [Placeholder]">
            <a:extLst>
              <a:ext uri="{FF2B5EF4-FFF2-40B4-BE49-F238E27FC236}">
                <a16:creationId xmlns:a16="http://schemas.microsoft.com/office/drawing/2014/main" id="{00230A40-3E18-459D-A5C9-65FD590DAFCE}"/>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16" name="Text Placeholder 3">
            <a:extLst>
              <a:ext uri="{FF2B5EF4-FFF2-40B4-BE49-F238E27FC236}">
                <a16:creationId xmlns:a16="http://schemas.microsoft.com/office/drawing/2014/main" id="{7BC5E2BA-A8E4-2C42-A6EE-C415768F6791}"/>
              </a:ext>
            </a:extLst>
          </p:cNvPr>
          <p:cNvSpPr>
            <a:spLocks noGrp="1"/>
          </p:cNvSpPr>
          <p:nvPr>
            <p:ph type="body" sz="quarter" idx="19" hasCustomPrompt="1"/>
          </p:nvPr>
        </p:nvSpPr>
        <p:spPr>
          <a:xfrm>
            <a:off x="587375" y="1881188"/>
            <a:ext cx="5437186" cy="3960812"/>
          </a:xfrm>
        </p:spPr>
        <p:txBody>
          <a:bodyPr/>
          <a:lstStyle>
            <a:lvl1pPr rtl="0">
              <a:lnSpc>
                <a:spcPts val="2120"/>
              </a:lnSpc>
              <a:defRPr sz="1600" b="1"/>
            </a:lvl1pPr>
            <a:lvl2pPr rtl="0">
              <a:lnSpc>
                <a:spcPts val="2120"/>
              </a:lnSpc>
              <a:defRPr sz="1600"/>
            </a:lvl2pPr>
            <a:lvl3pPr rtl="0">
              <a:lnSpc>
                <a:spcPts val="2120"/>
              </a:lnSpc>
              <a:defRPr sz="1600"/>
            </a:lvl3pPr>
            <a:lvl4pPr rtl="0">
              <a:lnSpc>
                <a:spcPts val="2120"/>
              </a:lnSpc>
              <a:defRPr sz="1600"/>
            </a:lvl4pPr>
            <a:lvl5pPr rtl="0">
              <a:lnSpc>
                <a:spcPts val="2120"/>
              </a:lnSpc>
              <a:defRPr sz="1600"/>
            </a:lvl5pPr>
            <a:lvl6pPr rtl="0">
              <a:lnSpc>
                <a:spcPts val="2120"/>
              </a:lnSpc>
              <a:defRPr/>
            </a:lvl6pPr>
            <a:lvl7pPr rtl="0">
              <a:lnSpc>
                <a:spcPts val="2120"/>
              </a:lnSpc>
              <a:defRPr/>
            </a:lvl7pPr>
            <a:lvl8pPr rtl="0">
              <a:lnSpc>
                <a:spcPts val="2120"/>
              </a:lnSpc>
              <a:defRPr/>
            </a:lvl8pPr>
            <a:lvl9pPr rtl="0">
              <a:lnSpc>
                <a:spcPts val="2120"/>
              </a:lnSpc>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a:p>
            <a:pPr lvl="8"/>
            <a:r>
              <a:rPr lang="en-US" noProof="1"/>
              <a:t>Level nine: indented bullets </a:t>
            </a:r>
          </a:p>
        </p:txBody>
      </p:sp>
      <p:sp>
        <p:nvSpPr>
          <p:cNvPr id="2" name="Textplatzhalter 4">
            <a:extLst>
              <a:ext uri="{FF2B5EF4-FFF2-40B4-BE49-F238E27FC236}">
                <a16:creationId xmlns:a16="http://schemas.microsoft.com/office/drawing/2014/main" id="{6FE57235-DAF2-EFDC-4FF7-F46B7E6FCF30}"/>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pic>
        <p:nvPicPr>
          <p:cNvPr id="6" name="Graphic 5">
            <a:extLst>
              <a:ext uri="{FF2B5EF4-FFF2-40B4-BE49-F238E27FC236}">
                <a16:creationId xmlns:a16="http://schemas.microsoft.com/office/drawing/2014/main" id="{58BD739B-06A2-31FE-5C8D-3DC7B4ED0E51}"/>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960510">
            <a:off x="10066958" y="1503520"/>
            <a:ext cx="1718707" cy="1892509"/>
          </a:xfrm>
          <a:prstGeom prst="rect">
            <a:avLst/>
          </a:prstGeom>
        </p:spPr>
      </p:pic>
      <p:pic>
        <p:nvPicPr>
          <p:cNvPr id="10" name="Picture 9" descr="A screen shot of a computer&#10;&#10;Description automatically generated with medium confidence">
            <a:extLst>
              <a:ext uri="{FF2B5EF4-FFF2-40B4-BE49-F238E27FC236}">
                <a16:creationId xmlns:a16="http://schemas.microsoft.com/office/drawing/2014/main" id="{633CA918-1108-DA12-4DA4-10797F7B339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223000" y="1527101"/>
            <a:ext cx="5382000" cy="4140000"/>
          </a:xfrm>
          <a:prstGeom prst="rect">
            <a:avLst/>
          </a:prstGeom>
        </p:spPr>
      </p:pic>
      <p:sp>
        <p:nvSpPr>
          <p:cNvPr id="11" name="Picture Placeholder 5">
            <a:extLst>
              <a:ext uri="{FF2B5EF4-FFF2-40B4-BE49-F238E27FC236}">
                <a16:creationId xmlns:a16="http://schemas.microsoft.com/office/drawing/2014/main" id="{0B52CA3F-BC1B-55AF-D842-EE1F4C891939}"/>
              </a:ext>
            </a:extLst>
          </p:cNvPr>
          <p:cNvSpPr>
            <a:spLocks noGrp="1"/>
          </p:cNvSpPr>
          <p:nvPr>
            <p:ph type="pic" sz="quarter" idx="20"/>
          </p:nvPr>
        </p:nvSpPr>
        <p:spPr>
          <a:xfrm>
            <a:off x="6724650" y="2057864"/>
            <a:ext cx="4381500" cy="3240000"/>
          </a:xfrm>
          <a:solidFill>
            <a:schemeClr val="accent5">
              <a:lumMod val="20000"/>
              <a:lumOff val="80000"/>
            </a:schemeClr>
          </a:solidFill>
        </p:spPr>
        <p:txBody>
          <a:bodyPr bIns="900000" anchor="ctr"/>
          <a:lstStyle>
            <a:lvl1pPr algn="ctr" rtl="0">
              <a:defRPr/>
            </a:lvl1pPr>
          </a:lstStyle>
          <a:p>
            <a:endParaRPr lang="en-US"/>
          </a:p>
        </p:txBody>
      </p:sp>
    </p:spTree>
    <p:extLst>
      <p:ext uri="{BB962C8B-B14F-4D97-AF65-F5344CB8AC3E}">
        <p14:creationId xmlns:p14="http://schemas.microsoft.com/office/powerpoint/2010/main" val="4294655337"/>
      </p:ext>
    </p:extLst>
  </p:cSld>
  <p:clrMapOvr>
    <a:masterClrMapping/>
  </p:clrMapOvr>
  <p:extLst>
    <p:ext uri="{DCECCB84-F9BA-43D5-87BE-67443E8EF086}">
      <p15:sldGuideLst xmlns:p15="http://schemas.microsoft.com/office/powerpoint/2012/main">
        <p15:guide id="3" orient="horz" pos="136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 Column with Mobile Mockup">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6883058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p:txBody>
          <a:bodyPr vert="horz"/>
          <a:lstStyle>
            <a:lvl1pPr rtl="0">
              <a:defRPr/>
            </a:lvl1pPr>
          </a:lstStyle>
          <a:p>
            <a:r>
              <a:rPr lang="en-US" noProof="0"/>
              <a:t>Insert title</a:t>
            </a:r>
          </a:p>
        </p:txBody>
      </p:sp>
      <p:sp>
        <p:nvSpPr>
          <p:cNvPr id="36" name="Rechteck 35">
            <a:extLst>
              <a:ext uri="{FF2B5EF4-FFF2-40B4-BE49-F238E27FC236}">
                <a16:creationId xmlns:a16="http://schemas.microsoft.com/office/drawing/2014/main" id="{C1B29CAF-E755-4F57-BF12-967CE5CCF921}"/>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noProof="0"/>
          </a:p>
        </p:txBody>
      </p:sp>
      <p:sp>
        <p:nvSpPr>
          <p:cNvPr id="47" name="Notes if needed">
            <a:extLst>
              <a:ext uri="{FF2B5EF4-FFF2-40B4-BE49-F238E27FC236}">
                <a16:creationId xmlns:a16="http://schemas.microsoft.com/office/drawing/2014/main" id="{BE924AD3-7B33-4AF6-BAC5-0315F9BA5260}"/>
              </a:ext>
            </a:extLst>
          </p:cNvPr>
          <p:cNvSpPr>
            <a:spLocks noGrp="1"/>
          </p:cNvSpPr>
          <p:nvPr>
            <p:ph type="body" sz="quarter" idx="17"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48" name="Footnote [Placeholder]">
            <a:extLst>
              <a:ext uri="{FF2B5EF4-FFF2-40B4-BE49-F238E27FC236}">
                <a16:creationId xmlns:a16="http://schemas.microsoft.com/office/drawing/2014/main" id="{BCE1503E-6452-45EC-A0B4-5B0280525A66}"/>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Notes</a:t>
            </a:r>
          </a:p>
        </p:txBody>
      </p:sp>
      <p:sp>
        <p:nvSpPr>
          <p:cNvPr id="13" name="Sources if needed">
            <a:extLst>
              <a:ext uri="{FF2B5EF4-FFF2-40B4-BE49-F238E27FC236}">
                <a16:creationId xmlns:a16="http://schemas.microsoft.com/office/drawing/2014/main" id="{537FFAA8-408A-48F9-A40B-AC3B16F8E51B}"/>
              </a:ext>
            </a:extLst>
          </p:cNvPr>
          <p:cNvSpPr>
            <a:spLocks noGrp="1"/>
          </p:cNvSpPr>
          <p:nvPr>
            <p:ph type="body" sz="quarter" idx="18"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4" name="Sources [Placeholder]">
            <a:extLst>
              <a:ext uri="{FF2B5EF4-FFF2-40B4-BE49-F238E27FC236}">
                <a16:creationId xmlns:a16="http://schemas.microsoft.com/office/drawing/2014/main" id="{00230A40-3E18-459D-A5C9-65FD590DAFCE}"/>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16" name="Text Placeholder 3">
            <a:extLst>
              <a:ext uri="{FF2B5EF4-FFF2-40B4-BE49-F238E27FC236}">
                <a16:creationId xmlns:a16="http://schemas.microsoft.com/office/drawing/2014/main" id="{7BC5E2BA-A8E4-2C42-A6EE-C415768F6791}"/>
              </a:ext>
            </a:extLst>
          </p:cNvPr>
          <p:cNvSpPr>
            <a:spLocks noGrp="1"/>
          </p:cNvSpPr>
          <p:nvPr>
            <p:ph type="body" sz="quarter" idx="19" hasCustomPrompt="1"/>
          </p:nvPr>
        </p:nvSpPr>
        <p:spPr>
          <a:xfrm>
            <a:off x="587375" y="1881188"/>
            <a:ext cx="5437186" cy="3960812"/>
          </a:xfrm>
        </p:spPr>
        <p:txBody>
          <a:bodyPr/>
          <a:lstStyle>
            <a:lvl1pPr rtl="0">
              <a:lnSpc>
                <a:spcPts val="2120"/>
              </a:lnSpc>
              <a:defRPr sz="1600" b="1"/>
            </a:lvl1pPr>
            <a:lvl2pPr rtl="0">
              <a:lnSpc>
                <a:spcPts val="2120"/>
              </a:lnSpc>
              <a:defRPr sz="1600"/>
            </a:lvl2pPr>
            <a:lvl3pPr rtl="0">
              <a:lnSpc>
                <a:spcPts val="2120"/>
              </a:lnSpc>
              <a:defRPr sz="1600"/>
            </a:lvl3pPr>
            <a:lvl4pPr rtl="0">
              <a:lnSpc>
                <a:spcPts val="2120"/>
              </a:lnSpc>
              <a:defRPr sz="1600"/>
            </a:lvl4pPr>
            <a:lvl5pPr rtl="0">
              <a:lnSpc>
                <a:spcPts val="2120"/>
              </a:lnSpc>
              <a:defRPr sz="1600"/>
            </a:lvl5pPr>
            <a:lvl6pPr rtl="0">
              <a:lnSpc>
                <a:spcPts val="2120"/>
              </a:lnSpc>
              <a:defRPr/>
            </a:lvl6pPr>
            <a:lvl7pPr rtl="0">
              <a:lnSpc>
                <a:spcPts val="2120"/>
              </a:lnSpc>
              <a:defRPr/>
            </a:lvl7pPr>
            <a:lvl8pPr rtl="0">
              <a:lnSpc>
                <a:spcPts val="2120"/>
              </a:lnSpc>
              <a:defRPr/>
            </a:lvl8pPr>
            <a:lvl9pPr rtl="0">
              <a:lnSpc>
                <a:spcPts val="2120"/>
              </a:lnSpc>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a:p>
            <a:pPr lvl="8"/>
            <a:r>
              <a:rPr lang="en-US" noProof="1"/>
              <a:t>Level nine: indented bullets </a:t>
            </a:r>
          </a:p>
        </p:txBody>
      </p:sp>
      <p:sp>
        <p:nvSpPr>
          <p:cNvPr id="2" name="Textplatzhalter 4">
            <a:extLst>
              <a:ext uri="{FF2B5EF4-FFF2-40B4-BE49-F238E27FC236}">
                <a16:creationId xmlns:a16="http://schemas.microsoft.com/office/drawing/2014/main" id="{6FE57235-DAF2-EFDC-4FF7-F46B7E6FCF30}"/>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pic>
        <p:nvPicPr>
          <p:cNvPr id="4" name="Graphic 3">
            <a:extLst>
              <a:ext uri="{FF2B5EF4-FFF2-40B4-BE49-F238E27FC236}">
                <a16:creationId xmlns:a16="http://schemas.microsoft.com/office/drawing/2014/main" id="{76F669C9-FAC4-EEA1-F75E-082B99F3C1F7}"/>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20736299">
            <a:off x="8911704" y="2007463"/>
            <a:ext cx="1814069" cy="1997514"/>
          </a:xfrm>
          <a:prstGeom prst="rect">
            <a:avLst/>
          </a:prstGeom>
        </p:spPr>
      </p:pic>
      <p:pic>
        <p:nvPicPr>
          <p:cNvPr id="5" name="Graphic 4">
            <a:extLst>
              <a:ext uri="{FF2B5EF4-FFF2-40B4-BE49-F238E27FC236}">
                <a16:creationId xmlns:a16="http://schemas.microsoft.com/office/drawing/2014/main" id="{63FF99D4-566C-8241-13BA-9F9E0BE8F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20777358">
            <a:off x="6822444" y="2834941"/>
            <a:ext cx="2312227" cy="2546048"/>
          </a:xfrm>
          <a:prstGeom prst="rect">
            <a:avLst/>
          </a:prstGeom>
        </p:spPr>
      </p:pic>
      <p:pic>
        <p:nvPicPr>
          <p:cNvPr id="9" name="Picture 8">
            <a:extLst>
              <a:ext uri="{FF2B5EF4-FFF2-40B4-BE49-F238E27FC236}">
                <a16:creationId xmlns:a16="http://schemas.microsoft.com/office/drawing/2014/main" id="{46E596FF-34A2-FC15-3604-63F1BF0309B2}"/>
              </a:ext>
            </a:extLst>
          </p:cNvPr>
          <p:cNvPicPr>
            <a:picLocks noChangeAspect="1"/>
          </p:cNvPicPr>
          <p:nvPr userDrawn="1"/>
        </p:nvPicPr>
        <p:blipFill>
          <a:blip r:embed="rId6">
            <a:extLst>
              <a:ext uri="{28A0092B-C50C-407E-A947-70E740481C1C}">
                <a14:useLocalDpi xmlns:a14="http://schemas.microsoft.com/office/drawing/2010/main"/>
              </a:ext>
            </a:extLst>
          </a:blip>
          <a:srcRect/>
          <a:stretch/>
        </p:blipFill>
        <p:spPr>
          <a:xfrm>
            <a:off x="7315579" y="1402269"/>
            <a:ext cx="3193583" cy="4896000"/>
          </a:xfrm>
          <a:prstGeom prst="rect">
            <a:avLst/>
          </a:prstGeom>
        </p:spPr>
      </p:pic>
      <p:sp>
        <p:nvSpPr>
          <p:cNvPr id="12" name="Picture Placeholder 5">
            <a:extLst>
              <a:ext uri="{FF2B5EF4-FFF2-40B4-BE49-F238E27FC236}">
                <a16:creationId xmlns:a16="http://schemas.microsoft.com/office/drawing/2014/main" id="{78DB28DE-20F7-56D6-D668-5232113606B1}"/>
              </a:ext>
            </a:extLst>
          </p:cNvPr>
          <p:cNvSpPr>
            <a:spLocks noGrp="1"/>
          </p:cNvSpPr>
          <p:nvPr>
            <p:ph type="pic" sz="quarter" idx="20"/>
          </p:nvPr>
        </p:nvSpPr>
        <p:spPr>
          <a:xfrm>
            <a:off x="7994371" y="1984379"/>
            <a:ext cx="1836000" cy="3520187"/>
          </a:xfrm>
          <a:prstGeom prst="roundRect">
            <a:avLst>
              <a:gd name="adj" fmla="val 7762"/>
            </a:avLst>
          </a:prstGeom>
          <a:solidFill>
            <a:schemeClr val="accent5">
              <a:lumMod val="20000"/>
              <a:lumOff val="80000"/>
            </a:schemeClr>
          </a:solidFill>
        </p:spPr>
        <p:txBody>
          <a:bodyPr bIns="900000" anchor="ctr"/>
          <a:lstStyle>
            <a:lvl1pPr algn="ctr" rtl="0">
              <a:defRPr/>
            </a:lvl1pPr>
          </a:lstStyle>
          <a:p>
            <a:endParaRPr lang="en-US"/>
          </a:p>
        </p:txBody>
      </p:sp>
    </p:spTree>
    <p:extLst>
      <p:ext uri="{BB962C8B-B14F-4D97-AF65-F5344CB8AC3E}">
        <p14:creationId xmlns:p14="http://schemas.microsoft.com/office/powerpoint/2010/main" val="3675699866"/>
      </p:ext>
    </p:extLst>
  </p:cSld>
  <p:clrMapOvr>
    <a:masterClrMapping/>
  </p:clrMapOvr>
  <p:extLst>
    <p:ext uri="{DCECCB84-F9BA-43D5-87BE-67443E8EF086}">
      <p15:sldGuideLst xmlns:p15="http://schemas.microsoft.com/office/powerpoint/2012/main">
        <p15:guide id="3" orient="horz" pos="136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 Title Slide,two lines - Building">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E21ADB3E-B6D8-4FF7-A366-32882E912BDC}"/>
              </a:ext>
            </a:extLst>
          </p:cNvPr>
          <p:cNvGraphicFramePr>
            <a:graphicFrameLocks noChangeAspect="1"/>
          </p:cNvGraphicFramePr>
          <p:nvPr userDrawn="1">
            <p:custDataLst>
              <p:tags r:id="rId1"/>
            </p:custDataLst>
            <p:extLst>
              <p:ext uri="{D42A27DB-BD31-4B8C-83A1-F6EECF244321}">
                <p14:modId xmlns:p14="http://schemas.microsoft.com/office/powerpoint/2010/main" val="39924353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8" name="Objekt 7" hidden="1">
                        <a:extLst>
                          <a:ext uri="{FF2B5EF4-FFF2-40B4-BE49-F238E27FC236}">
                            <a16:creationId xmlns:a16="http://schemas.microsoft.com/office/drawing/2014/main" id="{E21ADB3E-B6D8-4FF7-A366-32882E912B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7" name="Picture 14">
            <a:extLst>
              <a:ext uri="{FF2B5EF4-FFF2-40B4-BE49-F238E27FC236}">
                <a16:creationId xmlns:a16="http://schemas.microsoft.com/office/drawing/2014/main" id="{F83E53FF-E492-3168-47D2-904F7AB9856A}"/>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5233277" y="1890267"/>
            <a:ext cx="6958724" cy="4967734"/>
          </a:xfrm>
          <a:prstGeom prst="rect">
            <a:avLst/>
          </a:prstGeom>
        </p:spPr>
      </p:pic>
      <p:pic>
        <p:nvPicPr>
          <p:cNvPr id="23" name="Grafik 22">
            <a:extLst>
              <a:ext uri="{FF2B5EF4-FFF2-40B4-BE49-F238E27FC236}">
                <a16:creationId xmlns:a16="http://schemas.microsoft.com/office/drawing/2014/main" id="{CD77CBA0-BF72-44DE-9BCF-9AFA030407A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87375" y="6237289"/>
            <a:ext cx="1447200" cy="272123"/>
          </a:xfrm>
          <a:prstGeom prst="rect">
            <a:avLst/>
          </a:prstGeom>
        </p:spPr>
      </p:pic>
      <p:sp>
        <p:nvSpPr>
          <p:cNvPr id="42" name="Textplatzhalter 36">
            <a:extLst>
              <a:ext uri="{FF2B5EF4-FFF2-40B4-BE49-F238E27FC236}">
                <a16:creationId xmlns:a16="http://schemas.microsoft.com/office/drawing/2014/main" id="{BC231BF0-959A-4E6E-B833-02AC917136AB}"/>
              </a:ext>
            </a:extLst>
          </p:cNvPr>
          <p:cNvSpPr>
            <a:spLocks noGrp="1"/>
          </p:cNvSpPr>
          <p:nvPr>
            <p:ph type="body" sz="quarter" idx="11" hasCustomPrompt="1"/>
          </p:nvPr>
        </p:nvSpPr>
        <p:spPr>
          <a:xfrm>
            <a:off x="2211105" y="6339346"/>
            <a:ext cx="5216808" cy="190240"/>
          </a:xfrm>
          <a:prstGeom prst="rect">
            <a:avLst/>
          </a:prstGeom>
        </p:spPr>
        <p:txBody>
          <a:bodyPr vert="horz" wrap="square" lIns="0" tIns="36000" rIns="0" bIns="0" rtlCol="0" anchor="b">
            <a:spAutoFit/>
          </a:bodyPr>
          <a:lstStyle>
            <a:lvl1pPr rtl="0">
              <a:lnSpc>
                <a:spcPct val="100000"/>
              </a:lnSpc>
              <a:spcBef>
                <a:spcPts val="1000"/>
              </a:spcBef>
              <a:spcAft>
                <a:spcPts val="1700"/>
              </a:spcAft>
              <a:defRPr lang="en-US" sz="1000" b="0" cap="none" baseline="0" dirty="0">
                <a:solidFill>
                  <a:srgbClr val="455F7C"/>
                </a:solidFill>
              </a:defRPr>
            </a:lvl1pPr>
          </a:lstStyle>
          <a:p>
            <a:pPr marL="0" lvl="0" indent="0">
              <a:buNone/>
            </a:pPr>
            <a:r>
              <a:rPr lang="en-US" noProof="0"/>
              <a:t>by Name, Month Year (optional)</a:t>
            </a:r>
          </a:p>
        </p:txBody>
      </p:sp>
      <p:sp>
        <p:nvSpPr>
          <p:cNvPr id="37" name="Textplatzhalter 36">
            <a:extLst>
              <a:ext uri="{FF2B5EF4-FFF2-40B4-BE49-F238E27FC236}">
                <a16:creationId xmlns:a16="http://schemas.microsoft.com/office/drawing/2014/main" id="{572B1E9F-37EA-4B2A-AF65-F541CFC19F6C}"/>
              </a:ext>
            </a:extLst>
          </p:cNvPr>
          <p:cNvSpPr>
            <a:spLocks noGrp="1"/>
          </p:cNvSpPr>
          <p:nvPr>
            <p:ph type="body" sz="quarter" idx="10" hasCustomPrompt="1"/>
          </p:nvPr>
        </p:nvSpPr>
        <p:spPr>
          <a:xfrm>
            <a:off x="587375" y="1658303"/>
            <a:ext cx="5437188" cy="251795"/>
          </a:xfrm>
          <a:prstGeom prst="rect">
            <a:avLst/>
          </a:prstGeom>
        </p:spPr>
        <p:txBody>
          <a:bodyPr vert="horz" wrap="square" lIns="0" tIns="36000" rIns="0" bIns="0" rtlCol="0" anchor="b">
            <a:noAutofit/>
          </a:bodyPr>
          <a:lstStyle>
            <a:lvl1pPr marL="0" indent="0" rtl="0">
              <a:lnSpc>
                <a:spcPct val="100000"/>
              </a:lnSpc>
              <a:spcBef>
                <a:spcPts val="0"/>
              </a:spcBef>
              <a:spcAft>
                <a:spcPts val="0"/>
              </a:spcAft>
              <a:buNone/>
              <a:defRPr lang="en-US" sz="1400" b="1" cap="all" baseline="0" dirty="0">
                <a:solidFill>
                  <a:schemeClr val="tx2"/>
                </a:solidFill>
              </a:defRPr>
            </a:lvl1pPr>
          </a:lstStyle>
          <a:p>
            <a:pPr marL="144000" lvl="0" indent="-144000"/>
            <a:r>
              <a:rPr lang="en-US" noProof="0"/>
              <a:t>Insert </a:t>
            </a:r>
            <a:r>
              <a:rPr lang="en-US" noProof="0" err="1"/>
              <a:t>rooftitle</a:t>
            </a:r>
            <a:endParaRPr lang="en-US" noProof="0"/>
          </a:p>
        </p:txBody>
      </p:sp>
      <p:sp>
        <p:nvSpPr>
          <p:cNvPr id="2" name="Titel 1">
            <a:extLst>
              <a:ext uri="{FF2B5EF4-FFF2-40B4-BE49-F238E27FC236}">
                <a16:creationId xmlns:a16="http://schemas.microsoft.com/office/drawing/2014/main" id="{743E0D0C-EA3D-475E-A015-318B440A3B18}"/>
              </a:ext>
            </a:extLst>
          </p:cNvPr>
          <p:cNvSpPr>
            <a:spLocks noGrp="1"/>
          </p:cNvSpPr>
          <p:nvPr>
            <p:ph type="ctrTitle" hasCustomPrompt="1"/>
          </p:nvPr>
        </p:nvSpPr>
        <p:spPr>
          <a:xfrm>
            <a:off x="587375" y="2209799"/>
            <a:ext cx="5437188" cy="1783408"/>
          </a:xfrm>
        </p:spPr>
        <p:txBody>
          <a:bodyPr vert="horz" anchor="t">
            <a:noAutofit/>
          </a:bodyPr>
          <a:lstStyle>
            <a:lvl1pPr algn="l" rtl="0">
              <a:defRPr sz="5500"/>
            </a:lvl1pPr>
          </a:lstStyle>
          <a:p>
            <a:r>
              <a:rPr lang="en-US" noProof="0"/>
              <a:t>Insert title, </a:t>
            </a:r>
            <a:br>
              <a:rPr lang="en-US" noProof="0"/>
            </a:br>
            <a:r>
              <a:rPr lang="en-US" noProof="0"/>
              <a:t>max. two lines</a:t>
            </a:r>
          </a:p>
        </p:txBody>
      </p:sp>
      <p:sp>
        <p:nvSpPr>
          <p:cNvPr id="13" name="Untertitel 2">
            <a:extLst>
              <a:ext uri="{FF2B5EF4-FFF2-40B4-BE49-F238E27FC236}">
                <a16:creationId xmlns:a16="http://schemas.microsoft.com/office/drawing/2014/main" id="{59A91AF0-C3C9-2747-2D75-3E70C768B226}"/>
              </a:ext>
            </a:extLst>
          </p:cNvPr>
          <p:cNvSpPr>
            <a:spLocks noGrp="1"/>
          </p:cNvSpPr>
          <p:nvPr>
            <p:ph type="subTitle" idx="1" hasCustomPrompt="1"/>
          </p:nvPr>
        </p:nvSpPr>
        <p:spPr>
          <a:xfrm>
            <a:off x="587375" y="4800402"/>
            <a:ext cx="5437188" cy="554672"/>
          </a:xfrm>
          <a:prstGeom prst="rect">
            <a:avLst/>
          </a:prstGeom>
        </p:spPr>
        <p:txBody>
          <a:bodyPr wrap="square" anchor="t">
            <a:noAutofit/>
          </a:bodyPr>
          <a:lstStyle>
            <a:lvl1pPr marL="0" indent="0" algn="l" rtl="0">
              <a:lnSpc>
                <a:spcPts val="2200"/>
              </a:lnSpc>
              <a:spcBef>
                <a:spcPts val="0"/>
              </a:spcBef>
              <a:spcAft>
                <a:spcPts val="0"/>
              </a:spcAft>
              <a:buNone/>
              <a:defRPr sz="1500" b="0">
                <a:solidFill>
                  <a:srgbClr val="455F7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Insert subline (optional), max. two lines</a:t>
            </a:r>
          </a:p>
        </p:txBody>
      </p:sp>
      <p:pic>
        <p:nvPicPr>
          <p:cNvPr id="3" name="Bildplatzhalter 17" descr="Ein Bild, das Baum, draußen, Gebäude, Turm enthält.&#10;&#10;Automatisch generierte Beschreibung">
            <a:extLst>
              <a:ext uri="{FF2B5EF4-FFF2-40B4-BE49-F238E27FC236}">
                <a16:creationId xmlns:a16="http://schemas.microsoft.com/office/drawing/2014/main" id="{20D896D9-60D3-08B1-55BA-401304A7C46A}"/>
              </a:ext>
            </a:extLst>
          </p:cNvPr>
          <p:cNvPicPr>
            <a:picLocks noChangeAspect="1"/>
          </p:cNvPicPr>
          <p:nvPr userDrawn="1"/>
        </p:nvPicPr>
        <p:blipFill rotWithShape="1">
          <a:blip r:embed="rId7" cstate="hqprint">
            <a:extLst>
              <a:ext uri="{28A0092B-C50C-407E-A947-70E740481C1C}">
                <a14:useLocalDpi xmlns:a14="http://schemas.microsoft.com/office/drawing/2010/main"/>
              </a:ext>
            </a:extLst>
          </a:blip>
          <a:srcRect t="4717" b="4717"/>
          <a:stretch/>
        </p:blipFill>
        <p:spPr>
          <a:xfrm>
            <a:off x="5499100" y="796506"/>
            <a:ext cx="6692899" cy="6061493"/>
          </a:xfrm>
          <a:prstGeom prst="rect">
            <a:avLst/>
          </a:prstGeom>
        </p:spPr>
      </p:pic>
    </p:spTree>
    <p:extLst>
      <p:ext uri="{BB962C8B-B14F-4D97-AF65-F5344CB8AC3E}">
        <p14:creationId xmlns:p14="http://schemas.microsoft.com/office/powerpoint/2010/main" val="3153307636"/>
      </p:ext>
    </p:extLst>
  </p:cSld>
  <p:clrMapOvr>
    <a:masterClrMapping/>
  </p:clrMapOvr>
  <p:extLst>
    <p:ext uri="{DCECCB84-F9BA-43D5-87BE-67443E8EF086}">
      <p15:sldGuideLst xmlns:p15="http://schemas.microsoft.com/office/powerpoint/2012/main">
        <p15:guide id="1" orient="horz" pos="1185">
          <p15:clr>
            <a:srgbClr val="FFFFFF"/>
          </p15:clr>
        </p15:guide>
        <p15:guide id="2" orient="horz" pos="731">
          <p15:clr>
            <a:srgbClr val="FFFFFF"/>
          </p15:clr>
        </p15:guide>
        <p15:guide id="3" orient="horz" pos="278">
          <p15:clr>
            <a:srgbClr val="FFFFFF"/>
          </p15:clr>
        </p15:guide>
        <p15:guide id="4" orient="horz" pos="4065">
          <p15:clr>
            <a:srgbClr val="FFFFFF"/>
          </p15:clr>
        </p15:guide>
        <p15:guide id="5" orient="horz" pos="1389">
          <p15:clr>
            <a:srgbClr val="F26B43"/>
          </p15:clr>
        </p15:guide>
        <p15:guide id="6" orient="horz" pos="2193">
          <p15:clr>
            <a:srgbClr val="F26B43"/>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Columns of content with divide">
    <p:spTree>
      <p:nvGrpSpPr>
        <p:cNvPr id="1" name=""/>
        <p:cNvGrpSpPr/>
        <p:nvPr/>
      </p:nvGrpSpPr>
      <p:grpSpPr>
        <a:xfrm>
          <a:off x="0" y="0"/>
          <a:ext cx="0" cy="0"/>
          <a:chOff x="0" y="0"/>
          <a:chExt cx="0" cy="0"/>
        </a:xfrm>
      </p:grpSpPr>
      <p:sp>
        <p:nvSpPr>
          <p:cNvPr id="6" name="Rectangle 51">
            <a:extLst>
              <a:ext uri="{FF2B5EF4-FFF2-40B4-BE49-F238E27FC236}">
                <a16:creationId xmlns:a16="http://schemas.microsoft.com/office/drawing/2014/main" id="{F014437C-0B14-302E-18A4-35195E42FAF7}"/>
              </a:ext>
            </a:extLst>
          </p:cNvPr>
          <p:cNvSpPr/>
          <p:nvPr userDrawn="1"/>
        </p:nvSpPr>
        <p:spPr>
          <a:xfrm>
            <a:off x="0" y="0"/>
            <a:ext cx="476408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solidFill>
            </a:endParaRPr>
          </a:p>
        </p:txBody>
      </p:sp>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6883058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a:xfrm>
            <a:off x="587374" y="441326"/>
            <a:ext cx="4032252" cy="719137"/>
          </a:xfrm>
        </p:spPr>
        <p:txBody>
          <a:bodyPr vert="horz"/>
          <a:lstStyle>
            <a:lvl1pPr rtl="0">
              <a:defRPr/>
            </a:lvl1pPr>
          </a:lstStyle>
          <a:p>
            <a:r>
              <a:rPr lang="en-US" noProof="0"/>
              <a:t>Insert title</a:t>
            </a:r>
          </a:p>
        </p:txBody>
      </p:sp>
      <p:sp>
        <p:nvSpPr>
          <p:cNvPr id="36" name="Rechteck 35">
            <a:extLst>
              <a:ext uri="{FF2B5EF4-FFF2-40B4-BE49-F238E27FC236}">
                <a16:creationId xmlns:a16="http://schemas.microsoft.com/office/drawing/2014/main" id="{C1B29CAF-E755-4F57-BF12-967CE5CCF921}"/>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noProof="0"/>
          </a:p>
        </p:txBody>
      </p:sp>
      <p:sp>
        <p:nvSpPr>
          <p:cNvPr id="47" name="Notes if needed">
            <a:extLst>
              <a:ext uri="{FF2B5EF4-FFF2-40B4-BE49-F238E27FC236}">
                <a16:creationId xmlns:a16="http://schemas.microsoft.com/office/drawing/2014/main" id="{BE924AD3-7B33-4AF6-BAC5-0315F9BA5260}"/>
              </a:ext>
            </a:extLst>
          </p:cNvPr>
          <p:cNvSpPr>
            <a:spLocks noGrp="1"/>
          </p:cNvSpPr>
          <p:nvPr>
            <p:ph type="body" sz="quarter" idx="17"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48" name="Footnote [Placeholder]">
            <a:extLst>
              <a:ext uri="{FF2B5EF4-FFF2-40B4-BE49-F238E27FC236}">
                <a16:creationId xmlns:a16="http://schemas.microsoft.com/office/drawing/2014/main" id="{BCE1503E-6452-45EC-A0B4-5B0280525A66}"/>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Notes</a:t>
            </a:r>
          </a:p>
        </p:txBody>
      </p:sp>
      <p:sp>
        <p:nvSpPr>
          <p:cNvPr id="13" name="Sources if needed">
            <a:extLst>
              <a:ext uri="{FF2B5EF4-FFF2-40B4-BE49-F238E27FC236}">
                <a16:creationId xmlns:a16="http://schemas.microsoft.com/office/drawing/2014/main" id="{537FFAA8-408A-48F9-A40B-AC3B16F8E51B}"/>
              </a:ext>
            </a:extLst>
          </p:cNvPr>
          <p:cNvSpPr>
            <a:spLocks noGrp="1"/>
          </p:cNvSpPr>
          <p:nvPr>
            <p:ph type="body" sz="quarter" idx="18"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4" name="Sources [Placeholder]">
            <a:extLst>
              <a:ext uri="{FF2B5EF4-FFF2-40B4-BE49-F238E27FC236}">
                <a16:creationId xmlns:a16="http://schemas.microsoft.com/office/drawing/2014/main" id="{00230A40-3E18-459D-A5C9-65FD590DAFCE}"/>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2" name="Textplatzhalter 4">
            <a:extLst>
              <a:ext uri="{FF2B5EF4-FFF2-40B4-BE49-F238E27FC236}">
                <a16:creationId xmlns:a16="http://schemas.microsoft.com/office/drawing/2014/main" id="{6FE57235-DAF2-EFDC-4FF7-F46B7E6FCF30}"/>
              </a:ext>
            </a:extLst>
          </p:cNvPr>
          <p:cNvSpPr>
            <a:spLocks noGrp="1"/>
          </p:cNvSpPr>
          <p:nvPr>
            <p:ph type="body" sz="quarter" idx="11" hasCustomPrompt="1"/>
          </p:nvPr>
        </p:nvSpPr>
        <p:spPr>
          <a:xfrm>
            <a:off x="587376" y="1304926"/>
            <a:ext cx="4032250"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
        <p:nvSpPr>
          <p:cNvPr id="10" name="Content Placeholder 8">
            <a:extLst>
              <a:ext uri="{FF2B5EF4-FFF2-40B4-BE49-F238E27FC236}">
                <a16:creationId xmlns:a16="http://schemas.microsoft.com/office/drawing/2014/main" id="{822EB9ED-6DC0-0F17-0582-281B26948906}"/>
              </a:ext>
            </a:extLst>
          </p:cNvPr>
          <p:cNvSpPr>
            <a:spLocks noGrp="1"/>
          </p:cNvSpPr>
          <p:nvPr>
            <p:ph sz="quarter" idx="22" hasCustomPrompt="1"/>
          </p:nvPr>
        </p:nvSpPr>
        <p:spPr>
          <a:xfrm>
            <a:off x="5319394" y="1881188"/>
            <a:ext cx="6285229" cy="3960812"/>
          </a:xfrm>
          <a:noFill/>
        </p:spPr>
        <p:txBody>
          <a:bodyPr bIns="1440000" anchor="t"/>
          <a:lstStyle>
            <a:lvl1pPr algn="l" rtl="0">
              <a:lnSpc>
                <a:spcPts val="2120"/>
              </a:lnSpc>
              <a:defRPr sz="1600" b="1"/>
            </a:lvl1pPr>
            <a:lvl2pPr rtl="0">
              <a:lnSpc>
                <a:spcPts val="2120"/>
              </a:lnSpc>
              <a:defRPr sz="1600" b="0"/>
            </a:lvl2pPr>
            <a:lvl3pPr rtl="0">
              <a:lnSpc>
                <a:spcPts val="2120"/>
              </a:lnSpc>
              <a:defRPr sz="1600" b="0"/>
            </a:lvl3pPr>
            <a:lvl4pPr rtl="0">
              <a:lnSpc>
                <a:spcPts val="2120"/>
              </a:lnSpc>
              <a:defRPr sz="1600" b="0"/>
            </a:lvl4pPr>
            <a:lvl5pPr rtl="0">
              <a:lnSpc>
                <a:spcPts val="2120"/>
              </a:lnSpc>
              <a:defRPr sz="1600" b="0"/>
            </a:lvl5pPr>
            <a:lvl6pPr rtl="0">
              <a:lnSpc>
                <a:spcPts val="2120"/>
              </a:lnSpc>
              <a:defRPr/>
            </a:lvl6pPr>
            <a:lvl7pPr rtl="0">
              <a:lnSpc>
                <a:spcPts val="2120"/>
              </a:lnSpc>
              <a:defRPr/>
            </a:lvl7pPr>
            <a:lvl8pPr rtl="0">
              <a:lnSpc>
                <a:spcPts val="2120"/>
              </a:lnSpc>
              <a:defRPr/>
            </a:lvl8pPr>
            <a:lvl9pPr rtl="0">
              <a:lnSpc>
                <a:spcPts val="2120"/>
              </a:lnSpc>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a:p>
            <a:pPr lvl="8"/>
            <a:r>
              <a:rPr lang="en-US" noProof="1"/>
              <a:t>Level nine: indented bullets </a:t>
            </a:r>
          </a:p>
        </p:txBody>
      </p:sp>
      <p:sp>
        <p:nvSpPr>
          <p:cNvPr id="11" name="Content Placeholder 8">
            <a:extLst>
              <a:ext uri="{FF2B5EF4-FFF2-40B4-BE49-F238E27FC236}">
                <a16:creationId xmlns:a16="http://schemas.microsoft.com/office/drawing/2014/main" id="{F44AF49D-4D77-CD05-11D0-CC1565EE5421}"/>
              </a:ext>
            </a:extLst>
          </p:cNvPr>
          <p:cNvSpPr>
            <a:spLocks noGrp="1"/>
          </p:cNvSpPr>
          <p:nvPr>
            <p:ph sz="quarter" idx="21" hasCustomPrompt="1"/>
          </p:nvPr>
        </p:nvSpPr>
        <p:spPr>
          <a:xfrm>
            <a:off x="587375" y="1881188"/>
            <a:ext cx="4032250" cy="3960812"/>
          </a:xfrm>
          <a:noFill/>
        </p:spPr>
        <p:txBody>
          <a:bodyPr bIns="1440000" anchor="t"/>
          <a:lstStyle>
            <a:lvl1pPr algn="l" rtl="0">
              <a:lnSpc>
                <a:spcPts val="2120"/>
              </a:lnSpc>
              <a:defRPr sz="1600" b="1"/>
            </a:lvl1pPr>
            <a:lvl2pPr rtl="0">
              <a:lnSpc>
                <a:spcPts val="2120"/>
              </a:lnSpc>
              <a:defRPr sz="1600" b="0"/>
            </a:lvl2pPr>
            <a:lvl3pPr rtl="0">
              <a:lnSpc>
                <a:spcPts val="2120"/>
              </a:lnSpc>
              <a:defRPr sz="1600" b="0"/>
            </a:lvl3pPr>
            <a:lvl4pPr rtl="0">
              <a:lnSpc>
                <a:spcPts val="2120"/>
              </a:lnSpc>
              <a:defRPr sz="1600" b="0"/>
            </a:lvl4pPr>
            <a:lvl5pPr rtl="0">
              <a:lnSpc>
                <a:spcPts val="2120"/>
              </a:lnSpc>
              <a:defRPr sz="1600" b="0"/>
            </a:lvl5pPr>
            <a:lvl6pPr rtl="0">
              <a:lnSpc>
                <a:spcPts val="2120"/>
              </a:lnSpc>
              <a:defRPr/>
            </a:lvl6pPr>
            <a:lvl7pPr rtl="0">
              <a:lnSpc>
                <a:spcPts val="2120"/>
              </a:lnSpc>
              <a:defRPr/>
            </a:lvl7pPr>
            <a:lvl8pPr rtl="0">
              <a:lnSpc>
                <a:spcPts val="2120"/>
              </a:lnSpc>
              <a:defRPr/>
            </a:lvl8pPr>
            <a:lvl9pPr rtl="0">
              <a:lnSpc>
                <a:spcPts val="2120"/>
              </a:lnSpc>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a:p>
            <a:pPr lvl="8"/>
            <a:r>
              <a:rPr lang="en-US" noProof="1"/>
              <a:t>Level nine: indented bullets </a:t>
            </a:r>
          </a:p>
        </p:txBody>
      </p:sp>
    </p:spTree>
    <p:extLst>
      <p:ext uri="{BB962C8B-B14F-4D97-AF65-F5344CB8AC3E}">
        <p14:creationId xmlns:p14="http://schemas.microsoft.com/office/powerpoint/2010/main" val="515792805"/>
      </p:ext>
    </p:extLst>
  </p:cSld>
  <p:clrMapOvr>
    <a:masterClrMapping/>
  </p:clrMapOvr>
  <p:extLst>
    <p:ext uri="{DCECCB84-F9BA-43D5-87BE-67443E8EF086}">
      <p15:sldGuideLst xmlns:p15="http://schemas.microsoft.com/office/powerpoint/2012/main">
        <p15:guide id="3" orient="horz" pos="1366">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Columns of content ">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34953252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p:txBody>
          <a:bodyPr vert="horz"/>
          <a:lstStyle>
            <a:lvl1pPr rtl="0">
              <a:defRPr/>
            </a:lvl1pPr>
          </a:lstStyle>
          <a:p>
            <a:r>
              <a:rPr lang="en-US" noProof="0"/>
              <a:t>Insert title</a:t>
            </a:r>
          </a:p>
        </p:txBody>
      </p:sp>
      <p:sp>
        <p:nvSpPr>
          <p:cNvPr id="36" name="Rechteck 35">
            <a:extLst>
              <a:ext uri="{FF2B5EF4-FFF2-40B4-BE49-F238E27FC236}">
                <a16:creationId xmlns:a16="http://schemas.microsoft.com/office/drawing/2014/main" id="{C1B29CAF-E755-4F57-BF12-967CE5CCF921}"/>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noProof="0"/>
          </a:p>
        </p:txBody>
      </p:sp>
      <p:sp>
        <p:nvSpPr>
          <p:cNvPr id="47" name="Notes if needed">
            <a:extLst>
              <a:ext uri="{FF2B5EF4-FFF2-40B4-BE49-F238E27FC236}">
                <a16:creationId xmlns:a16="http://schemas.microsoft.com/office/drawing/2014/main" id="{BE924AD3-7B33-4AF6-BAC5-0315F9BA5260}"/>
              </a:ext>
            </a:extLst>
          </p:cNvPr>
          <p:cNvSpPr>
            <a:spLocks noGrp="1"/>
          </p:cNvSpPr>
          <p:nvPr>
            <p:ph type="body" sz="quarter" idx="17"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48" name="Footnote [Placeholder]">
            <a:extLst>
              <a:ext uri="{FF2B5EF4-FFF2-40B4-BE49-F238E27FC236}">
                <a16:creationId xmlns:a16="http://schemas.microsoft.com/office/drawing/2014/main" id="{BCE1503E-6452-45EC-A0B4-5B0280525A66}"/>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Notes</a:t>
            </a:r>
          </a:p>
        </p:txBody>
      </p:sp>
      <p:sp>
        <p:nvSpPr>
          <p:cNvPr id="13" name="Sources if needed">
            <a:extLst>
              <a:ext uri="{FF2B5EF4-FFF2-40B4-BE49-F238E27FC236}">
                <a16:creationId xmlns:a16="http://schemas.microsoft.com/office/drawing/2014/main" id="{537FFAA8-408A-48F9-A40B-AC3B16F8E51B}"/>
              </a:ext>
            </a:extLst>
          </p:cNvPr>
          <p:cNvSpPr>
            <a:spLocks noGrp="1"/>
          </p:cNvSpPr>
          <p:nvPr>
            <p:ph type="body" sz="quarter" idx="18"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4" name="Sources [Placeholder]">
            <a:extLst>
              <a:ext uri="{FF2B5EF4-FFF2-40B4-BE49-F238E27FC236}">
                <a16:creationId xmlns:a16="http://schemas.microsoft.com/office/drawing/2014/main" id="{00230A40-3E18-459D-A5C9-65FD590DAFCE}"/>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9" name="Content Placeholder 8">
            <a:extLst>
              <a:ext uri="{FF2B5EF4-FFF2-40B4-BE49-F238E27FC236}">
                <a16:creationId xmlns:a16="http://schemas.microsoft.com/office/drawing/2014/main" id="{94E9ADF5-3314-B764-462E-7BFF8CC9204F}"/>
              </a:ext>
            </a:extLst>
          </p:cNvPr>
          <p:cNvSpPr>
            <a:spLocks noGrp="1"/>
          </p:cNvSpPr>
          <p:nvPr>
            <p:ph sz="quarter" idx="21" hasCustomPrompt="1"/>
          </p:nvPr>
        </p:nvSpPr>
        <p:spPr>
          <a:xfrm>
            <a:off x="587375" y="1881188"/>
            <a:ext cx="5437188" cy="3960812"/>
          </a:xfrm>
          <a:noFill/>
        </p:spPr>
        <p:txBody>
          <a:bodyPr bIns="1440000" anchor="t"/>
          <a:lstStyle>
            <a:lvl1pPr algn="l" rtl="0">
              <a:lnSpc>
                <a:spcPts val="2120"/>
              </a:lnSpc>
              <a:defRPr sz="1600" b="1"/>
            </a:lvl1pPr>
            <a:lvl2pPr rtl="0">
              <a:lnSpc>
                <a:spcPts val="2120"/>
              </a:lnSpc>
              <a:defRPr sz="1600" b="0"/>
            </a:lvl2pPr>
            <a:lvl3pPr rtl="0">
              <a:lnSpc>
                <a:spcPts val="2120"/>
              </a:lnSpc>
              <a:defRPr sz="1600" b="0"/>
            </a:lvl3pPr>
            <a:lvl4pPr rtl="0">
              <a:lnSpc>
                <a:spcPts val="2120"/>
              </a:lnSpc>
              <a:defRPr sz="1600" b="0"/>
            </a:lvl4pPr>
            <a:lvl5pPr rtl="0">
              <a:lnSpc>
                <a:spcPts val="2120"/>
              </a:lnSpc>
              <a:defRPr sz="1600" b="0"/>
            </a:lvl5pPr>
            <a:lvl6pPr rtl="0">
              <a:lnSpc>
                <a:spcPts val="2120"/>
              </a:lnSpc>
              <a:defRPr/>
            </a:lvl6pPr>
            <a:lvl7pPr rtl="0">
              <a:lnSpc>
                <a:spcPts val="2120"/>
              </a:lnSpc>
              <a:defRPr/>
            </a:lvl7pPr>
            <a:lvl8pPr rtl="0">
              <a:lnSpc>
                <a:spcPts val="2120"/>
              </a:lnSpc>
              <a:defRPr/>
            </a:lvl8pPr>
            <a:lvl9pPr rtl="0">
              <a:lnSpc>
                <a:spcPts val="2120"/>
              </a:lnSpc>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a:p>
            <a:pPr lvl="8"/>
            <a:r>
              <a:rPr lang="en-US" noProof="1"/>
              <a:t>Level nine: indented bullets </a:t>
            </a:r>
          </a:p>
        </p:txBody>
      </p:sp>
      <p:sp>
        <p:nvSpPr>
          <p:cNvPr id="15" name="Content Placeholder 8">
            <a:extLst>
              <a:ext uri="{FF2B5EF4-FFF2-40B4-BE49-F238E27FC236}">
                <a16:creationId xmlns:a16="http://schemas.microsoft.com/office/drawing/2014/main" id="{BB96CB0C-34D8-1B37-20EA-5BC8D3EAFF1F}"/>
              </a:ext>
            </a:extLst>
          </p:cNvPr>
          <p:cNvSpPr>
            <a:spLocks noGrp="1"/>
          </p:cNvSpPr>
          <p:nvPr>
            <p:ph sz="quarter" idx="22" hasCustomPrompt="1"/>
          </p:nvPr>
        </p:nvSpPr>
        <p:spPr>
          <a:xfrm>
            <a:off x="6167438" y="1881188"/>
            <a:ext cx="5437186" cy="3960812"/>
          </a:xfrm>
          <a:noFill/>
        </p:spPr>
        <p:txBody>
          <a:bodyPr bIns="1440000" anchor="t"/>
          <a:lstStyle>
            <a:lvl1pPr algn="l" rtl="0">
              <a:lnSpc>
                <a:spcPts val="2120"/>
              </a:lnSpc>
              <a:defRPr sz="1600" b="1"/>
            </a:lvl1pPr>
            <a:lvl2pPr rtl="0">
              <a:lnSpc>
                <a:spcPts val="2120"/>
              </a:lnSpc>
              <a:defRPr sz="1600" b="0"/>
            </a:lvl2pPr>
            <a:lvl3pPr rtl="0">
              <a:lnSpc>
                <a:spcPts val="2120"/>
              </a:lnSpc>
              <a:defRPr sz="1600" b="0"/>
            </a:lvl3pPr>
            <a:lvl4pPr rtl="0">
              <a:lnSpc>
                <a:spcPts val="2120"/>
              </a:lnSpc>
              <a:defRPr sz="1600" b="0"/>
            </a:lvl4pPr>
            <a:lvl5pPr rtl="0">
              <a:lnSpc>
                <a:spcPts val="2120"/>
              </a:lnSpc>
              <a:defRPr sz="1600" b="0"/>
            </a:lvl5pPr>
            <a:lvl6pPr rtl="0">
              <a:lnSpc>
                <a:spcPts val="2120"/>
              </a:lnSpc>
              <a:defRPr/>
            </a:lvl6pPr>
            <a:lvl7pPr rtl="0">
              <a:lnSpc>
                <a:spcPts val="2120"/>
              </a:lnSpc>
              <a:defRPr/>
            </a:lvl7pPr>
            <a:lvl8pPr rtl="0">
              <a:lnSpc>
                <a:spcPts val="2120"/>
              </a:lnSpc>
              <a:defRPr/>
            </a:lvl8pPr>
            <a:lvl9pPr rtl="0">
              <a:lnSpc>
                <a:spcPts val="2120"/>
              </a:lnSpc>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a:p>
            <a:pPr lvl="8"/>
            <a:r>
              <a:rPr lang="en-US" noProof="1"/>
              <a:t>Level nine: indented bullets </a:t>
            </a:r>
          </a:p>
        </p:txBody>
      </p:sp>
      <p:sp>
        <p:nvSpPr>
          <p:cNvPr id="2" name="Textplatzhalter 4">
            <a:extLst>
              <a:ext uri="{FF2B5EF4-FFF2-40B4-BE49-F238E27FC236}">
                <a16:creationId xmlns:a16="http://schemas.microsoft.com/office/drawing/2014/main" id="{87AD5BB1-F8B7-52A3-D5A9-1E27E668572B}"/>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Tree>
    <p:extLst>
      <p:ext uri="{BB962C8B-B14F-4D97-AF65-F5344CB8AC3E}">
        <p14:creationId xmlns:p14="http://schemas.microsoft.com/office/powerpoint/2010/main" val="4140608804"/>
      </p:ext>
    </p:extLst>
  </p:cSld>
  <p:clrMapOvr>
    <a:masterClrMapping/>
  </p:clrMapOvr>
  <p:extLst>
    <p:ext uri="{DCECCB84-F9BA-43D5-87BE-67443E8EF086}">
      <p15:sldGuideLst xmlns:p15="http://schemas.microsoft.com/office/powerpoint/2012/main">
        <p15:guide id="3" orient="horz" pos="1366">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17858913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a:xfrm>
            <a:off x="587373" y="441326"/>
            <a:ext cx="9612313" cy="719137"/>
          </a:xfrm>
        </p:spPr>
        <p:txBody>
          <a:bodyPr vert="horz"/>
          <a:lstStyle>
            <a:lvl1pPr rtl="0">
              <a:defRPr/>
            </a:lvl1pPr>
          </a:lstStyle>
          <a:p>
            <a:r>
              <a:rPr lang="en-US" noProof="0"/>
              <a:t>Insert title</a:t>
            </a:r>
          </a:p>
        </p:txBody>
      </p:sp>
      <p:sp>
        <p:nvSpPr>
          <p:cNvPr id="36" name="Rechteck 35">
            <a:extLst>
              <a:ext uri="{FF2B5EF4-FFF2-40B4-BE49-F238E27FC236}">
                <a16:creationId xmlns:a16="http://schemas.microsoft.com/office/drawing/2014/main" id="{AE9FA222-6627-4008-8BF5-A743A44C5B09}"/>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a:p>
        </p:txBody>
      </p:sp>
      <p:sp>
        <p:nvSpPr>
          <p:cNvPr id="93" name="Notes if needed">
            <a:extLst>
              <a:ext uri="{FF2B5EF4-FFF2-40B4-BE49-F238E27FC236}">
                <a16:creationId xmlns:a16="http://schemas.microsoft.com/office/drawing/2014/main" id="{EC95934D-BBF3-441A-9791-11FBAA2D1AAA}"/>
              </a:ext>
            </a:extLst>
          </p:cNvPr>
          <p:cNvSpPr>
            <a:spLocks noGrp="1"/>
          </p:cNvSpPr>
          <p:nvPr>
            <p:ph type="body" sz="quarter" idx="19"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94" name="Footnote [Placeholder]">
            <a:extLst>
              <a:ext uri="{FF2B5EF4-FFF2-40B4-BE49-F238E27FC236}">
                <a16:creationId xmlns:a16="http://schemas.microsoft.com/office/drawing/2014/main" id="{3E8345D4-3386-45F0-AF95-8DAA63F6AC8B}"/>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Notes</a:t>
            </a:r>
          </a:p>
        </p:txBody>
      </p:sp>
      <p:sp>
        <p:nvSpPr>
          <p:cNvPr id="15" name="Sources if needed">
            <a:extLst>
              <a:ext uri="{FF2B5EF4-FFF2-40B4-BE49-F238E27FC236}">
                <a16:creationId xmlns:a16="http://schemas.microsoft.com/office/drawing/2014/main" id="{84431706-5ED3-4444-AE60-C82501DC1996}"/>
              </a:ext>
            </a:extLst>
          </p:cNvPr>
          <p:cNvSpPr>
            <a:spLocks noGrp="1"/>
          </p:cNvSpPr>
          <p:nvPr>
            <p:ph type="body" sz="quarter" idx="18"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6" name="Sources [Placeholder]">
            <a:extLst>
              <a:ext uri="{FF2B5EF4-FFF2-40B4-BE49-F238E27FC236}">
                <a16:creationId xmlns:a16="http://schemas.microsoft.com/office/drawing/2014/main" id="{22895AFE-480E-474C-B62E-87E31BB11D9A}"/>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17" name="Text Placeholder 3">
            <a:extLst>
              <a:ext uri="{FF2B5EF4-FFF2-40B4-BE49-F238E27FC236}">
                <a16:creationId xmlns:a16="http://schemas.microsoft.com/office/drawing/2014/main" id="{F69E0C57-056E-7A18-3678-465D8461EA8F}"/>
              </a:ext>
            </a:extLst>
          </p:cNvPr>
          <p:cNvSpPr>
            <a:spLocks noGrp="1"/>
          </p:cNvSpPr>
          <p:nvPr>
            <p:ph type="body" sz="quarter" idx="20" hasCustomPrompt="1"/>
          </p:nvPr>
        </p:nvSpPr>
        <p:spPr>
          <a:xfrm>
            <a:off x="587373" y="1881188"/>
            <a:ext cx="3563939" cy="3960812"/>
          </a:xfrm>
        </p:spPr>
        <p:txBody>
          <a:bodyPr/>
          <a:lstStyle>
            <a:lvl1pPr rtl="0">
              <a:lnSpc>
                <a:spcPts val="2120"/>
              </a:lnSpc>
              <a:defRPr sz="1600" b="1"/>
            </a:lvl1pPr>
            <a:lvl2pPr rtl="0">
              <a:lnSpc>
                <a:spcPts val="2120"/>
              </a:lnSpc>
              <a:defRPr sz="1600"/>
            </a:lvl2pPr>
            <a:lvl3pPr rtl="0">
              <a:lnSpc>
                <a:spcPts val="2120"/>
              </a:lnSpc>
              <a:defRPr sz="1600"/>
            </a:lvl3pPr>
            <a:lvl4pPr rtl="0">
              <a:lnSpc>
                <a:spcPts val="2120"/>
              </a:lnSpc>
              <a:defRPr sz="1600"/>
            </a:lvl4pPr>
            <a:lvl5pPr rtl="0">
              <a:lnSpc>
                <a:spcPts val="2120"/>
              </a:lnSpc>
              <a:defRPr sz="1600"/>
            </a:lvl5pPr>
            <a:lvl6pPr rtl="0">
              <a:lnSpc>
                <a:spcPts val="2120"/>
              </a:lnSpc>
              <a:defRPr/>
            </a:lvl6pPr>
            <a:lvl7pPr rtl="0">
              <a:lnSpc>
                <a:spcPts val="2120"/>
              </a:lnSpc>
              <a:defRPr/>
            </a:lvl7pPr>
            <a:lvl8pPr rtl="0">
              <a:lnSpc>
                <a:spcPts val="2120"/>
              </a:lnSpc>
              <a:defRPr/>
            </a:lvl8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p:txBody>
      </p:sp>
      <p:sp>
        <p:nvSpPr>
          <p:cNvPr id="18" name="Text Placeholder 3">
            <a:extLst>
              <a:ext uri="{FF2B5EF4-FFF2-40B4-BE49-F238E27FC236}">
                <a16:creationId xmlns:a16="http://schemas.microsoft.com/office/drawing/2014/main" id="{1AE1C207-96E9-93A1-73C7-0E99ECDAC2A7}"/>
              </a:ext>
            </a:extLst>
          </p:cNvPr>
          <p:cNvSpPr>
            <a:spLocks noGrp="1"/>
          </p:cNvSpPr>
          <p:nvPr>
            <p:ph type="body" sz="quarter" idx="21" hasCustomPrompt="1"/>
          </p:nvPr>
        </p:nvSpPr>
        <p:spPr>
          <a:xfrm>
            <a:off x="4295775" y="1881188"/>
            <a:ext cx="3600450" cy="3960812"/>
          </a:xfrm>
        </p:spPr>
        <p:txBody>
          <a:bodyPr/>
          <a:lstStyle>
            <a:lvl1pPr rtl="0">
              <a:lnSpc>
                <a:spcPts val="2120"/>
              </a:lnSpc>
              <a:defRPr sz="1600" b="1"/>
            </a:lvl1pPr>
            <a:lvl2pPr rtl="0">
              <a:lnSpc>
                <a:spcPts val="2120"/>
              </a:lnSpc>
              <a:defRPr sz="1600"/>
            </a:lvl2pPr>
            <a:lvl3pPr rtl="0">
              <a:lnSpc>
                <a:spcPts val="2120"/>
              </a:lnSpc>
              <a:defRPr sz="1600"/>
            </a:lvl3pPr>
            <a:lvl4pPr rtl="0">
              <a:lnSpc>
                <a:spcPts val="2120"/>
              </a:lnSpc>
              <a:defRPr sz="1600"/>
            </a:lvl4pPr>
            <a:lvl5pPr rtl="0">
              <a:lnSpc>
                <a:spcPts val="2120"/>
              </a:lnSpc>
              <a:defRPr sz="1600"/>
            </a:lvl5pPr>
            <a:lvl6pPr rtl="0">
              <a:lnSpc>
                <a:spcPts val="2120"/>
              </a:lnSpc>
              <a:defRPr/>
            </a:lvl6pPr>
            <a:lvl7pPr rtl="0">
              <a:lnSpc>
                <a:spcPts val="2120"/>
              </a:lnSpc>
              <a:defRPr/>
            </a:lvl7pPr>
            <a:lvl8pPr rtl="0">
              <a:lnSpc>
                <a:spcPts val="2120"/>
              </a:lnSpc>
              <a:defRPr/>
            </a:lvl8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p:txBody>
      </p:sp>
      <p:sp>
        <p:nvSpPr>
          <p:cNvPr id="19" name="Text Placeholder 3">
            <a:extLst>
              <a:ext uri="{FF2B5EF4-FFF2-40B4-BE49-F238E27FC236}">
                <a16:creationId xmlns:a16="http://schemas.microsoft.com/office/drawing/2014/main" id="{B50D10B0-96A6-9302-A36E-32B64FFEDD38}"/>
              </a:ext>
            </a:extLst>
          </p:cNvPr>
          <p:cNvSpPr>
            <a:spLocks noGrp="1"/>
          </p:cNvSpPr>
          <p:nvPr>
            <p:ph type="body" sz="quarter" idx="22" hasCustomPrompt="1"/>
          </p:nvPr>
        </p:nvSpPr>
        <p:spPr>
          <a:xfrm>
            <a:off x="8040688" y="1881188"/>
            <a:ext cx="3563936" cy="3960812"/>
          </a:xfrm>
        </p:spPr>
        <p:txBody>
          <a:bodyPr/>
          <a:lstStyle>
            <a:lvl1pPr rtl="0">
              <a:lnSpc>
                <a:spcPts val="2120"/>
              </a:lnSpc>
              <a:defRPr sz="1600" b="1"/>
            </a:lvl1pPr>
            <a:lvl2pPr rtl="0">
              <a:lnSpc>
                <a:spcPts val="2120"/>
              </a:lnSpc>
              <a:defRPr sz="1600"/>
            </a:lvl2pPr>
            <a:lvl3pPr rtl="0">
              <a:lnSpc>
                <a:spcPts val="2120"/>
              </a:lnSpc>
              <a:defRPr sz="1600"/>
            </a:lvl3pPr>
            <a:lvl4pPr rtl="0">
              <a:lnSpc>
                <a:spcPts val="2120"/>
              </a:lnSpc>
              <a:defRPr sz="1600"/>
            </a:lvl4pPr>
            <a:lvl5pPr rtl="0">
              <a:lnSpc>
                <a:spcPts val="2120"/>
              </a:lnSpc>
              <a:defRPr sz="1600"/>
            </a:lvl5pPr>
            <a:lvl6pPr rtl="0">
              <a:lnSpc>
                <a:spcPts val="2120"/>
              </a:lnSpc>
              <a:defRPr/>
            </a:lvl6pPr>
            <a:lvl7pPr rtl="0">
              <a:lnSpc>
                <a:spcPts val="2120"/>
              </a:lnSpc>
              <a:defRPr/>
            </a:lvl7pPr>
            <a:lvl8pPr rtl="0">
              <a:lnSpc>
                <a:spcPts val="2120"/>
              </a:lnSpc>
              <a:defRPr/>
            </a:lvl8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p:txBody>
      </p:sp>
      <p:sp>
        <p:nvSpPr>
          <p:cNvPr id="2" name="Textplatzhalter 4">
            <a:extLst>
              <a:ext uri="{FF2B5EF4-FFF2-40B4-BE49-F238E27FC236}">
                <a16:creationId xmlns:a16="http://schemas.microsoft.com/office/drawing/2014/main" id="{730D1192-67D2-5BAB-F8EB-163B3F8BE5F5}"/>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Tree>
    <p:extLst>
      <p:ext uri="{BB962C8B-B14F-4D97-AF65-F5344CB8AC3E}">
        <p14:creationId xmlns:p14="http://schemas.microsoft.com/office/powerpoint/2010/main" val="1183845861"/>
      </p:ext>
    </p:extLst>
  </p:cSld>
  <p:clrMapOvr>
    <a:masterClrMapping/>
  </p:clrMapOvr>
  <p:extLst>
    <p:ext uri="{DCECCB84-F9BA-43D5-87BE-67443E8EF086}">
      <p15:sldGuideLst xmlns:p15="http://schemas.microsoft.com/office/powerpoint/2012/main">
        <p15:guide id="3" pos="2706">
          <p15:clr>
            <a:srgbClr val="5ACBF0"/>
          </p15:clr>
        </p15:guide>
        <p15:guide id="4" pos="4974">
          <p15:clr>
            <a:srgbClr val="5ACBF0"/>
          </p15:clr>
        </p15:guide>
        <p15:guide id="5" pos="5065">
          <p15:clr>
            <a:srgbClr val="5ACBF0"/>
          </p15:clr>
        </p15:guide>
        <p15:guide id="6" pos="2615">
          <p15:clr>
            <a:srgbClr val="5ACBF0"/>
          </p15:clr>
        </p15:guide>
        <p15:guide id="7" pos="2116">
          <p15:clr>
            <a:srgbClr val="FFFFFF"/>
          </p15:clr>
        </p15:guide>
        <p15:guide id="8" pos="2026">
          <p15:clr>
            <a:srgbClr val="FFFFFF"/>
          </p15:clr>
        </p15:guide>
        <p15:guide id="9" pos="1255">
          <p15:clr>
            <a:srgbClr val="FFFFFF"/>
          </p15:clr>
        </p15:guide>
        <p15:guide id="10" pos="1164">
          <p15:clr>
            <a:srgbClr val="FFFFFF"/>
          </p15:clr>
        </p15:guide>
        <p15:guide id="11" pos="4770">
          <p15:clr>
            <a:srgbClr val="FFFFFF"/>
          </p15:clr>
        </p15:guide>
        <p15:guide id="12" pos="4679">
          <p15:clr>
            <a:srgbClr val="FFFFFF"/>
          </p15:clr>
        </p15:guide>
        <p15:guide id="13" pos="3001">
          <p15:clr>
            <a:srgbClr val="FFFFFF"/>
          </p15:clr>
        </p15:guide>
        <p15:guide id="14" pos="2910">
          <p15:clr>
            <a:srgbClr val="FFFFFF"/>
          </p15:clr>
        </p15:guide>
        <p15:guide id="15" pos="5564">
          <p15:clr>
            <a:srgbClr val="FFFFFF"/>
          </p15:clr>
        </p15:guide>
        <p15:guide id="16" pos="5654">
          <p15:clr>
            <a:srgbClr val="FFFFFF"/>
          </p15:clr>
        </p15:guide>
        <p15:guide id="17" pos="6425">
          <p15:clr>
            <a:srgbClr val="FFFFFF"/>
          </p15:clr>
        </p15:guide>
        <p15:guide id="18" pos="6516">
          <p15:clr>
            <a:srgbClr val="FFFFFF"/>
          </p15:clr>
        </p15:guide>
        <p15:guide id="19" orient="horz" pos="1366">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Columns of content ">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14123035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a:xfrm>
            <a:off x="587373" y="441326"/>
            <a:ext cx="9612315" cy="719137"/>
          </a:xfrm>
        </p:spPr>
        <p:txBody>
          <a:bodyPr vert="horz"/>
          <a:lstStyle>
            <a:lvl1pPr rtl="0">
              <a:defRPr/>
            </a:lvl1pPr>
          </a:lstStyle>
          <a:p>
            <a:r>
              <a:rPr lang="en-US" noProof="0"/>
              <a:t>Insert title</a:t>
            </a:r>
          </a:p>
        </p:txBody>
      </p:sp>
      <p:sp>
        <p:nvSpPr>
          <p:cNvPr id="36" name="Rechteck 35">
            <a:extLst>
              <a:ext uri="{FF2B5EF4-FFF2-40B4-BE49-F238E27FC236}">
                <a16:creationId xmlns:a16="http://schemas.microsoft.com/office/drawing/2014/main" id="{AE9FA222-6627-4008-8BF5-A743A44C5B09}"/>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a:p>
        </p:txBody>
      </p:sp>
      <p:sp>
        <p:nvSpPr>
          <p:cNvPr id="93" name="Notes if needed">
            <a:extLst>
              <a:ext uri="{FF2B5EF4-FFF2-40B4-BE49-F238E27FC236}">
                <a16:creationId xmlns:a16="http://schemas.microsoft.com/office/drawing/2014/main" id="{EC95934D-BBF3-441A-9791-11FBAA2D1AAA}"/>
              </a:ext>
            </a:extLst>
          </p:cNvPr>
          <p:cNvSpPr>
            <a:spLocks noGrp="1"/>
          </p:cNvSpPr>
          <p:nvPr>
            <p:ph type="body" sz="quarter" idx="19"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94" name="Footnote [Placeholder]">
            <a:extLst>
              <a:ext uri="{FF2B5EF4-FFF2-40B4-BE49-F238E27FC236}">
                <a16:creationId xmlns:a16="http://schemas.microsoft.com/office/drawing/2014/main" id="{3E8345D4-3386-45F0-AF95-8DAA63F6AC8B}"/>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Notes</a:t>
            </a:r>
          </a:p>
        </p:txBody>
      </p:sp>
      <p:sp>
        <p:nvSpPr>
          <p:cNvPr id="15" name="Sources if needed">
            <a:extLst>
              <a:ext uri="{FF2B5EF4-FFF2-40B4-BE49-F238E27FC236}">
                <a16:creationId xmlns:a16="http://schemas.microsoft.com/office/drawing/2014/main" id="{84431706-5ED3-4444-AE60-C82501DC1996}"/>
              </a:ext>
            </a:extLst>
          </p:cNvPr>
          <p:cNvSpPr>
            <a:spLocks noGrp="1"/>
          </p:cNvSpPr>
          <p:nvPr>
            <p:ph type="body" sz="quarter" idx="18"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6" name="Sources [Placeholder]">
            <a:extLst>
              <a:ext uri="{FF2B5EF4-FFF2-40B4-BE49-F238E27FC236}">
                <a16:creationId xmlns:a16="http://schemas.microsoft.com/office/drawing/2014/main" id="{22895AFE-480E-474C-B62E-87E31BB11D9A}"/>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20" name="Content Placeholder 8">
            <a:extLst>
              <a:ext uri="{FF2B5EF4-FFF2-40B4-BE49-F238E27FC236}">
                <a16:creationId xmlns:a16="http://schemas.microsoft.com/office/drawing/2014/main" id="{1B861693-91BB-DB39-6554-70CBBAE50338}"/>
              </a:ext>
            </a:extLst>
          </p:cNvPr>
          <p:cNvSpPr>
            <a:spLocks noGrp="1"/>
          </p:cNvSpPr>
          <p:nvPr>
            <p:ph sz="quarter" idx="21" hasCustomPrompt="1"/>
          </p:nvPr>
        </p:nvSpPr>
        <p:spPr>
          <a:xfrm>
            <a:off x="587375" y="1881188"/>
            <a:ext cx="3563938" cy="3960812"/>
          </a:xfrm>
          <a:noFill/>
        </p:spPr>
        <p:txBody>
          <a:bodyPr bIns="1440000" anchor="t"/>
          <a:lstStyle>
            <a:lvl1pPr algn="l" rtl="0">
              <a:lnSpc>
                <a:spcPts val="2120"/>
              </a:lnSpc>
              <a:defRPr sz="1600" b="1"/>
            </a:lvl1pPr>
            <a:lvl2pPr algn="l" rtl="0">
              <a:lnSpc>
                <a:spcPts val="2120"/>
              </a:lnSpc>
              <a:defRPr sz="1600" b="0"/>
            </a:lvl2pPr>
            <a:lvl3pPr rtl="0">
              <a:lnSpc>
                <a:spcPts val="2120"/>
              </a:lnSpc>
              <a:defRPr sz="1600" b="0"/>
            </a:lvl3pPr>
            <a:lvl4pPr rtl="0">
              <a:lnSpc>
                <a:spcPts val="2120"/>
              </a:lnSpc>
              <a:defRPr sz="1600" b="0"/>
            </a:lvl4pPr>
            <a:lvl5pPr rtl="0">
              <a:lnSpc>
                <a:spcPts val="2120"/>
              </a:lnSpc>
              <a:defRPr sz="1600" b="0"/>
            </a:lvl5pPr>
            <a:lvl6pPr rtl="0">
              <a:lnSpc>
                <a:spcPts val="2120"/>
              </a:lnSpc>
              <a:defRPr/>
            </a:lvl6pPr>
            <a:lvl7pPr rtl="0">
              <a:lnSpc>
                <a:spcPts val="2120"/>
              </a:lnSpc>
              <a:defRPr/>
            </a:lvl7pPr>
            <a:lvl8pPr rtl="0">
              <a:lnSpc>
                <a:spcPts val="2120"/>
              </a:lnSpc>
              <a:defRPr/>
            </a:lvl8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p:txBody>
      </p:sp>
      <p:sp>
        <p:nvSpPr>
          <p:cNvPr id="21" name="Content Placeholder 8">
            <a:extLst>
              <a:ext uri="{FF2B5EF4-FFF2-40B4-BE49-F238E27FC236}">
                <a16:creationId xmlns:a16="http://schemas.microsoft.com/office/drawing/2014/main" id="{E54EFA4F-08C2-FF90-26FF-7C3F680D0C5D}"/>
              </a:ext>
            </a:extLst>
          </p:cNvPr>
          <p:cNvSpPr>
            <a:spLocks noGrp="1"/>
          </p:cNvSpPr>
          <p:nvPr>
            <p:ph sz="quarter" idx="22" hasCustomPrompt="1"/>
          </p:nvPr>
        </p:nvSpPr>
        <p:spPr>
          <a:xfrm>
            <a:off x="4295775" y="1881188"/>
            <a:ext cx="3600450" cy="3960812"/>
          </a:xfrm>
          <a:noFill/>
        </p:spPr>
        <p:txBody>
          <a:bodyPr bIns="1440000" anchor="t"/>
          <a:lstStyle>
            <a:lvl1pPr algn="l" rtl="0">
              <a:lnSpc>
                <a:spcPts val="2120"/>
              </a:lnSpc>
              <a:defRPr sz="1600" b="1"/>
            </a:lvl1pPr>
            <a:lvl2pPr algn="l" rtl="0">
              <a:lnSpc>
                <a:spcPts val="2120"/>
              </a:lnSpc>
              <a:defRPr sz="1600" b="0"/>
            </a:lvl2pPr>
            <a:lvl3pPr rtl="0">
              <a:lnSpc>
                <a:spcPts val="2120"/>
              </a:lnSpc>
              <a:defRPr sz="1600" b="0"/>
            </a:lvl3pPr>
            <a:lvl4pPr rtl="0">
              <a:lnSpc>
                <a:spcPts val="2120"/>
              </a:lnSpc>
              <a:defRPr sz="1600" b="0"/>
            </a:lvl4pPr>
            <a:lvl5pPr rtl="0">
              <a:lnSpc>
                <a:spcPts val="2120"/>
              </a:lnSpc>
              <a:defRPr sz="1600" b="0"/>
            </a:lvl5pPr>
            <a:lvl6pPr rtl="0">
              <a:lnSpc>
                <a:spcPts val="2120"/>
              </a:lnSpc>
              <a:defRPr/>
            </a:lvl6pPr>
            <a:lvl7pPr rtl="0">
              <a:lnSpc>
                <a:spcPts val="2120"/>
              </a:lnSpc>
              <a:defRPr/>
            </a:lvl7pPr>
            <a:lvl8pPr rtl="0">
              <a:lnSpc>
                <a:spcPts val="2120"/>
              </a:lnSpc>
              <a:defRPr/>
            </a:lvl8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p:txBody>
      </p:sp>
      <p:sp>
        <p:nvSpPr>
          <p:cNvPr id="22" name="Content Placeholder 8">
            <a:extLst>
              <a:ext uri="{FF2B5EF4-FFF2-40B4-BE49-F238E27FC236}">
                <a16:creationId xmlns:a16="http://schemas.microsoft.com/office/drawing/2014/main" id="{F49DA48D-E248-F37C-6A65-2C3EDBD9407E}"/>
              </a:ext>
            </a:extLst>
          </p:cNvPr>
          <p:cNvSpPr>
            <a:spLocks noGrp="1"/>
          </p:cNvSpPr>
          <p:nvPr>
            <p:ph sz="quarter" idx="23" hasCustomPrompt="1"/>
          </p:nvPr>
        </p:nvSpPr>
        <p:spPr>
          <a:xfrm>
            <a:off x="8040686" y="1881188"/>
            <a:ext cx="3563938" cy="3960812"/>
          </a:xfrm>
          <a:noFill/>
        </p:spPr>
        <p:txBody>
          <a:bodyPr bIns="1440000" anchor="t"/>
          <a:lstStyle>
            <a:lvl1pPr algn="l" rtl="0">
              <a:lnSpc>
                <a:spcPts val="2120"/>
              </a:lnSpc>
              <a:defRPr sz="1600" b="1"/>
            </a:lvl1pPr>
            <a:lvl2pPr algn="l" rtl="0">
              <a:lnSpc>
                <a:spcPts val="2120"/>
              </a:lnSpc>
              <a:defRPr sz="1600" b="0"/>
            </a:lvl2pPr>
            <a:lvl3pPr rtl="0">
              <a:lnSpc>
                <a:spcPts val="2120"/>
              </a:lnSpc>
              <a:defRPr sz="1600" b="0"/>
            </a:lvl3pPr>
            <a:lvl4pPr rtl="0">
              <a:lnSpc>
                <a:spcPts val="2120"/>
              </a:lnSpc>
              <a:defRPr sz="1600" b="0"/>
            </a:lvl4pPr>
            <a:lvl5pPr rtl="0">
              <a:lnSpc>
                <a:spcPts val="2120"/>
              </a:lnSpc>
              <a:defRPr sz="1600" b="0"/>
            </a:lvl5pPr>
            <a:lvl6pPr rtl="0">
              <a:lnSpc>
                <a:spcPts val="2120"/>
              </a:lnSpc>
              <a:defRPr/>
            </a:lvl6pPr>
            <a:lvl7pPr rtl="0">
              <a:lnSpc>
                <a:spcPts val="2120"/>
              </a:lnSpc>
              <a:defRPr/>
            </a:lvl7pPr>
            <a:lvl8pPr rtl="0">
              <a:lnSpc>
                <a:spcPts val="2120"/>
              </a:lnSpc>
              <a:defRPr/>
            </a:lvl8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p:txBody>
      </p:sp>
      <p:sp>
        <p:nvSpPr>
          <p:cNvPr id="2" name="Textplatzhalter 4">
            <a:extLst>
              <a:ext uri="{FF2B5EF4-FFF2-40B4-BE49-F238E27FC236}">
                <a16:creationId xmlns:a16="http://schemas.microsoft.com/office/drawing/2014/main" id="{D4FC873E-1A1D-3374-FFB5-514408E9B687}"/>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Tree>
    <p:extLst>
      <p:ext uri="{BB962C8B-B14F-4D97-AF65-F5344CB8AC3E}">
        <p14:creationId xmlns:p14="http://schemas.microsoft.com/office/powerpoint/2010/main" val="1933032043"/>
      </p:ext>
    </p:extLst>
  </p:cSld>
  <p:clrMapOvr>
    <a:masterClrMapping/>
  </p:clrMapOvr>
  <p:extLst>
    <p:ext uri="{DCECCB84-F9BA-43D5-87BE-67443E8EF086}">
      <p15:sldGuideLst xmlns:p15="http://schemas.microsoft.com/office/powerpoint/2012/main">
        <p15:guide id="3" pos="2706">
          <p15:clr>
            <a:srgbClr val="5ACBF0"/>
          </p15:clr>
        </p15:guide>
        <p15:guide id="4" pos="4974">
          <p15:clr>
            <a:srgbClr val="5ACBF0"/>
          </p15:clr>
        </p15:guide>
        <p15:guide id="5" pos="5065">
          <p15:clr>
            <a:srgbClr val="5ACBF0"/>
          </p15:clr>
        </p15:guide>
        <p15:guide id="6" pos="2615">
          <p15:clr>
            <a:srgbClr val="5ACBF0"/>
          </p15:clr>
        </p15:guide>
        <p15:guide id="7" pos="2116">
          <p15:clr>
            <a:srgbClr val="FFFFFF"/>
          </p15:clr>
        </p15:guide>
        <p15:guide id="8" pos="2026">
          <p15:clr>
            <a:srgbClr val="FFFFFF"/>
          </p15:clr>
        </p15:guide>
        <p15:guide id="9" pos="1255">
          <p15:clr>
            <a:srgbClr val="FFFFFF"/>
          </p15:clr>
        </p15:guide>
        <p15:guide id="10" pos="1164">
          <p15:clr>
            <a:srgbClr val="FFFFFF"/>
          </p15:clr>
        </p15:guide>
        <p15:guide id="11" pos="4770">
          <p15:clr>
            <a:srgbClr val="FFFFFF"/>
          </p15:clr>
        </p15:guide>
        <p15:guide id="12" pos="4679">
          <p15:clr>
            <a:srgbClr val="FFFFFF"/>
          </p15:clr>
        </p15:guide>
        <p15:guide id="13" pos="3001">
          <p15:clr>
            <a:srgbClr val="FFFFFF"/>
          </p15:clr>
        </p15:guide>
        <p15:guide id="14" pos="2910">
          <p15:clr>
            <a:srgbClr val="FFFFFF"/>
          </p15:clr>
        </p15:guide>
        <p15:guide id="15" pos="5564">
          <p15:clr>
            <a:srgbClr val="FFFFFF"/>
          </p15:clr>
        </p15:guide>
        <p15:guide id="16" pos="5654">
          <p15:clr>
            <a:srgbClr val="FFFFFF"/>
          </p15:clr>
        </p15:guide>
        <p15:guide id="17" pos="6425">
          <p15:clr>
            <a:srgbClr val="FFFFFF"/>
          </p15:clr>
        </p15:guide>
        <p15:guide id="18" pos="6516">
          <p15:clr>
            <a:srgbClr val="FFFFFF"/>
          </p15:clr>
        </p15:guide>
        <p15:guide id="19" orient="horz" pos="1366">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 Columns">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32755787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a:xfrm>
            <a:off x="587373" y="441326"/>
            <a:ext cx="9612313" cy="719137"/>
          </a:xfrm>
        </p:spPr>
        <p:txBody>
          <a:bodyPr vert="horz"/>
          <a:lstStyle>
            <a:lvl1pPr rtl="0">
              <a:defRPr/>
            </a:lvl1pPr>
          </a:lstStyle>
          <a:p>
            <a:r>
              <a:rPr lang="en-US" noProof="0"/>
              <a:t>Insert title</a:t>
            </a:r>
          </a:p>
        </p:txBody>
      </p:sp>
      <p:sp>
        <p:nvSpPr>
          <p:cNvPr id="38" name="Rechteck 37">
            <a:extLst>
              <a:ext uri="{FF2B5EF4-FFF2-40B4-BE49-F238E27FC236}">
                <a16:creationId xmlns:a16="http://schemas.microsoft.com/office/drawing/2014/main" id="{1E93D1DF-0062-474C-814F-82EE93CC1022}"/>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a:p>
        </p:txBody>
      </p:sp>
      <p:sp>
        <p:nvSpPr>
          <p:cNvPr id="81" name="Notes if needed">
            <a:extLst>
              <a:ext uri="{FF2B5EF4-FFF2-40B4-BE49-F238E27FC236}">
                <a16:creationId xmlns:a16="http://schemas.microsoft.com/office/drawing/2014/main" id="{D33AC42D-C2B8-41BD-98B5-85A14B0AE8F0}"/>
              </a:ext>
            </a:extLst>
          </p:cNvPr>
          <p:cNvSpPr>
            <a:spLocks noGrp="1"/>
          </p:cNvSpPr>
          <p:nvPr>
            <p:ph type="body" sz="quarter" idx="20"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82" name="Footnote [Placeholder]">
            <a:extLst>
              <a:ext uri="{FF2B5EF4-FFF2-40B4-BE49-F238E27FC236}">
                <a16:creationId xmlns:a16="http://schemas.microsoft.com/office/drawing/2014/main" id="{D158FE06-5504-43C8-B1D4-B5F029BD0E59}"/>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Notes</a:t>
            </a:r>
          </a:p>
        </p:txBody>
      </p:sp>
      <p:sp>
        <p:nvSpPr>
          <p:cNvPr id="17" name="Sources if needed">
            <a:extLst>
              <a:ext uri="{FF2B5EF4-FFF2-40B4-BE49-F238E27FC236}">
                <a16:creationId xmlns:a16="http://schemas.microsoft.com/office/drawing/2014/main" id="{E69CC557-E16B-4993-A1E4-0E774E0F5DE9}"/>
              </a:ext>
            </a:extLst>
          </p:cNvPr>
          <p:cNvSpPr>
            <a:spLocks noGrp="1"/>
          </p:cNvSpPr>
          <p:nvPr>
            <p:ph type="body" sz="quarter" idx="21"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8" name="Sources [Placeholder]">
            <a:extLst>
              <a:ext uri="{FF2B5EF4-FFF2-40B4-BE49-F238E27FC236}">
                <a16:creationId xmlns:a16="http://schemas.microsoft.com/office/drawing/2014/main" id="{8B222C9A-7EC9-4702-805D-66FFFEE76467}"/>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40" name="Text Placeholder 3">
            <a:extLst>
              <a:ext uri="{FF2B5EF4-FFF2-40B4-BE49-F238E27FC236}">
                <a16:creationId xmlns:a16="http://schemas.microsoft.com/office/drawing/2014/main" id="{F742830F-B80E-1188-4F87-6B3444E71E41}"/>
              </a:ext>
            </a:extLst>
          </p:cNvPr>
          <p:cNvSpPr>
            <a:spLocks noGrp="1"/>
          </p:cNvSpPr>
          <p:nvPr>
            <p:ph type="body" sz="quarter" idx="22" hasCustomPrompt="1"/>
          </p:nvPr>
        </p:nvSpPr>
        <p:spPr>
          <a:xfrm>
            <a:off x="587374" y="1881188"/>
            <a:ext cx="2628901" cy="3960812"/>
          </a:xfrm>
        </p:spPr>
        <p:txBody>
          <a:bodyPr/>
          <a:lstStyle>
            <a:lvl1pPr rtl="0">
              <a:lnSpc>
                <a:spcPts val="2120"/>
              </a:lnSpc>
              <a:defRPr sz="1600" b="1"/>
            </a:lvl1pPr>
            <a:lvl2pPr rtl="0">
              <a:lnSpc>
                <a:spcPts val="2120"/>
              </a:lnSpc>
              <a:defRPr sz="1600"/>
            </a:lvl2pPr>
            <a:lvl3pPr rtl="0">
              <a:lnSpc>
                <a:spcPts val="2120"/>
              </a:lnSpc>
              <a:defRPr sz="1600"/>
            </a:lvl3pPr>
            <a:lvl4pPr rtl="0">
              <a:lnSpc>
                <a:spcPts val="2120"/>
              </a:lnSpc>
              <a:defRPr sz="1600"/>
            </a:lvl4pPr>
            <a:lvl5pPr rtl="0">
              <a:lnSpc>
                <a:spcPts val="2120"/>
              </a:lnSpc>
              <a:defRPr sz="1600"/>
            </a:lvl5pPr>
            <a:lvl6pPr rtl="0">
              <a:lnSpc>
                <a:spcPts val="2120"/>
              </a:lnSpc>
              <a:defRPr/>
            </a:lvl6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p:txBody>
      </p:sp>
      <p:sp>
        <p:nvSpPr>
          <p:cNvPr id="41" name="Text Placeholder 3">
            <a:extLst>
              <a:ext uri="{FF2B5EF4-FFF2-40B4-BE49-F238E27FC236}">
                <a16:creationId xmlns:a16="http://schemas.microsoft.com/office/drawing/2014/main" id="{F1F62CFA-C594-DA0F-948B-32F668E1EDB2}"/>
              </a:ext>
            </a:extLst>
          </p:cNvPr>
          <p:cNvSpPr>
            <a:spLocks noGrp="1"/>
          </p:cNvSpPr>
          <p:nvPr>
            <p:ph type="body" sz="quarter" idx="23" hasCustomPrompt="1"/>
          </p:nvPr>
        </p:nvSpPr>
        <p:spPr>
          <a:xfrm>
            <a:off x="3359149" y="1881188"/>
            <a:ext cx="2665413" cy="3960812"/>
          </a:xfrm>
        </p:spPr>
        <p:txBody>
          <a:bodyPr/>
          <a:lstStyle>
            <a:lvl1pPr rtl="0">
              <a:lnSpc>
                <a:spcPts val="2120"/>
              </a:lnSpc>
              <a:defRPr sz="1600" b="1"/>
            </a:lvl1pPr>
            <a:lvl2pPr rtl="0">
              <a:lnSpc>
                <a:spcPts val="2120"/>
              </a:lnSpc>
              <a:defRPr sz="1600"/>
            </a:lvl2pPr>
            <a:lvl3pPr rtl="0">
              <a:lnSpc>
                <a:spcPts val="2120"/>
              </a:lnSpc>
              <a:defRPr sz="1600"/>
            </a:lvl3pPr>
            <a:lvl4pPr rtl="0">
              <a:lnSpc>
                <a:spcPts val="2120"/>
              </a:lnSpc>
              <a:defRPr sz="1600"/>
            </a:lvl4pPr>
            <a:lvl5pPr rtl="0">
              <a:lnSpc>
                <a:spcPts val="2120"/>
              </a:lnSpc>
              <a:defRPr sz="1600"/>
            </a:lvl5pPr>
            <a:lvl6pPr rtl="0">
              <a:lnSpc>
                <a:spcPts val="2120"/>
              </a:lnSpc>
              <a:defRPr/>
            </a:lvl6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p:txBody>
      </p:sp>
      <p:sp>
        <p:nvSpPr>
          <p:cNvPr id="42" name="Text Placeholder 3">
            <a:extLst>
              <a:ext uri="{FF2B5EF4-FFF2-40B4-BE49-F238E27FC236}">
                <a16:creationId xmlns:a16="http://schemas.microsoft.com/office/drawing/2014/main" id="{E88ACA4B-1E52-9FFF-62F7-160D6BF6440B}"/>
              </a:ext>
            </a:extLst>
          </p:cNvPr>
          <p:cNvSpPr>
            <a:spLocks noGrp="1"/>
          </p:cNvSpPr>
          <p:nvPr>
            <p:ph type="body" sz="quarter" idx="24" hasCustomPrompt="1"/>
          </p:nvPr>
        </p:nvSpPr>
        <p:spPr>
          <a:xfrm>
            <a:off x="6167435" y="1881188"/>
            <a:ext cx="2665415" cy="3960812"/>
          </a:xfrm>
        </p:spPr>
        <p:txBody>
          <a:bodyPr/>
          <a:lstStyle>
            <a:lvl1pPr rtl="0">
              <a:lnSpc>
                <a:spcPts val="2120"/>
              </a:lnSpc>
              <a:defRPr sz="1600" b="1"/>
            </a:lvl1pPr>
            <a:lvl2pPr rtl="0">
              <a:lnSpc>
                <a:spcPts val="2120"/>
              </a:lnSpc>
              <a:defRPr sz="1600"/>
            </a:lvl2pPr>
            <a:lvl3pPr rtl="0">
              <a:lnSpc>
                <a:spcPts val="2120"/>
              </a:lnSpc>
              <a:defRPr sz="1600"/>
            </a:lvl3pPr>
            <a:lvl4pPr rtl="0">
              <a:lnSpc>
                <a:spcPts val="2120"/>
              </a:lnSpc>
              <a:defRPr sz="1600"/>
            </a:lvl4pPr>
            <a:lvl5pPr rtl="0">
              <a:lnSpc>
                <a:spcPts val="2120"/>
              </a:lnSpc>
              <a:defRPr sz="1600"/>
            </a:lvl5pPr>
            <a:lvl6pPr rtl="0">
              <a:lnSpc>
                <a:spcPts val="2120"/>
              </a:lnSpc>
              <a:defRPr/>
            </a:lvl6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p:txBody>
      </p:sp>
      <p:sp>
        <p:nvSpPr>
          <p:cNvPr id="43" name="Text Placeholder 3">
            <a:extLst>
              <a:ext uri="{FF2B5EF4-FFF2-40B4-BE49-F238E27FC236}">
                <a16:creationId xmlns:a16="http://schemas.microsoft.com/office/drawing/2014/main" id="{D32DC8E3-3FC4-ADC6-C3C9-8F1596EEBFC0}"/>
              </a:ext>
            </a:extLst>
          </p:cNvPr>
          <p:cNvSpPr>
            <a:spLocks noGrp="1"/>
          </p:cNvSpPr>
          <p:nvPr>
            <p:ph type="body" sz="quarter" idx="25" hasCustomPrompt="1"/>
          </p:nvPr>
        </p:nvSpPr>
        <p:spPr>
          <a:xfrm>
            <a:off x="8975723" y="1881188"/>
            <a:ext cx="2628901" cy="3960812"/>
          </a:xfrm>
        </p:spPr>
        <p:txBody>
          <a:bodyPr/>
          <a:lstStyle>
            <a:lvl1pPr rtl="0">
              <a:lnSpc>
                <a:spcPts val="2120"/>
              </a:lnSpc>
              <a:defRPr sz="1600" b="1"/>
            </a:lvl1pPr>
            <a:lvl2pPr rtl="0">
              <a:lnSpc>
                <a:spcPts val="2120"/>
              </a:lnSpc>
              <a:defRPr sz="1600"/>
            </a:lvl2pPr>
            <a:lvl3pPr rtl="0">
              <a:lnSpc>
                <a:spcPts val="2120"/>
              </a:lnSpc>
              <a:defRPr sz="1600"/>
            </a:lvl3pPr>
            <a:lvl4pPr rtl="0">
              <a:lnSpc>
                <a:spcPts val="2120"/>
              </a:lnSpc>
              <a:defRPr sz="1600"/>
            </a:lvl4pPr>
            <a:lvl5pPr rtl="0">
              <a:lnSpc>
                <a:spcPts val="2120"/>
              </a:lnSpc>
              <a:defRPr sz="1600"/>
            </a:lvl5pPr>
            <a:lvl6pPr rtl="0">
              <a:lnSpc>
                <a:spcPts val="2120"/>
              </a:lnSpc>
              <a:defRPr/>
            </a:lvl6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p:txBody>
      </p:sp>
      <p:sp>
        <p:nvSpPr>
          <p:cNvPr id="2" name="Textplatzhalter 4">
            <a:extLst>
              <a:ext uri="{FF2B5EF4-FFF2-40B4-BE49-F238E27FC236}">
                <a16:creationId xmlns:a16="http://schemas.microsoft.com/office/drawing/2014/main" id="{2D8CCFC9-820F-C748-CB55-EE105A876350}"/>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Tree>
    <p:extLst>
      <p:ext uri="{BB962C8B-B14F-4D97-AF65-F5344CB8AC3E}">
        <p14:creationId xmlns:p14="http://schemas.microsoft.com/office/powerpoint/2010/main" val="3461382571"/>
      </p:ext>
    </p:extLst>
  </p:cSld>
  <p:clrMapOvr>
    <a:masterClrMapping/>
  </p:clrMapOvr>
  <p:extLst>
    <p:ext uri="{DCECCB84-F9BA-43D5-87BE-67443E8EF086}">
      <p15:sldGuideLst xmlns:p15="http://schemas.microsoft.com/office/powerpoint/2012/main">
        <p15:guide id="3" orient="horz" pos="1366">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Columns of content ">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26396626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Content Placeholder 3">
            <a:extLst>
              <a:ext uri="{FF2B5EF4-FFF2-40B4-BE49-F238E27FC236}">
                <a16:creationId xmlns:a16="http://schemas.microsoft.com/office/drawing/2014/main" id="{40455CD5-D116-4C46-B7D4-29C359A6940F}"/>
              </a:ext>
            </a:extLst>
          </p:cNvPr>
          <p:cNvSpPr>
            <a:spLocks noGrp="1"/>
          </p:cNvSpPr>
          <p:nvPr>
            <p:ph sz="quarter" idx="15" hasCustomPrompt="1"/>
          </p:nvPr>
        </p:nvSpPr>
        <p:spPr>
          <a:xfrm>
            <a:off x="587375" y="1881188"/>
            <a:ext cx="2628900" cy="3960812"/>
          </a:xfrm>
          <a:prstGeom prst="rect">
            <a:avLst/>
          </a:prstGeom>
        </p:spPr>
        <p:txBody>
          <a:bodyPr/>
          <a:lstStyle>
            <a:lvl1pPr rtl="0">
              <a:lnSpc>
                <a:spcPts val="2120"/>
              </a:lnSpc>
              <a:defRPr/>
            </a:lvl1pPr>
            <a:lvl2pPr rtl="0">
              <a:lnSpc>
                <a:spcPts val="2120"/>
              </a:lnSpc>
              <a:defRPr/>
            </a:lvl2pPr>
            <a:lvl3pPr rtl="0">
              <a:lnSpc>
                <a:spcPts val="2120"/>
              </a:lnSpc>
              <a:defRPr/>
            </a:lvl3pPr>
            <a:lvl4pPr rtl="0">
              <a:lnSpc>
                <a:spcPts val="2120"/>
              </a:lnSpc>
              <a:defRPr/>
            </a:lvl4pPr>
            <a:lvl5pPr rtl="0">
              <a:lnSpc>
                <a:spcPts val="2120"/>
              </a:lnSpc>
              <a:defRPr/>
            </a:lvl5pPr>
            <a:lvl6pPr rtl="0">
              <a:lnSpc>
                <a:spcPts val="2120"/>
              </a:lnSpc>
              <a:defRPr/>
            </a:lvl6pPr>
            <a:lvl7pPr rtl="0">
              <a:defRPr/>
            </a:lvl7pPr>
            <a:lvl8pPr rtl="0">
              <a:defRPr/>
            </a:lvl8pPr>
            <a:lvl9pPr rtl="0">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p:txBody>
      </p:sp>
      <p:sp>
        <p:nvSpPr>
          <p:cNvPr id="13" name="Content Placeholder 3">
            <a:extLst>
              <a:ext uri="{FF2B5EF4-FFF2-40B4-BE49-F238E27FC236}">
                <a16:creationId xmlns:a16="http://schemas.microsoft.com/office/drawing/2014/main" id="{3D2269EE-9044-7543-BF0F-7E8A53A8DE78}"/>
              </a:ext>
            </a:extLst>
          </p:cNvPr>
          <p:cNvSpPr>
            <a:spLocks noGrp="1"/>
          </p:cNvSpPr>
          <p:nvPr>
            <p:ph sz="quarter" idx="16" hasCustomPrompt="1"/>
          </p:nvPr>
        </p:nvSpPr>
        <p:spPr>
          <a:xfrm>
            <a:off x="3359150" y="1881188"/>
            <a:ext cx="2664000" cy="3960812"/>
          </a:xfrm>
          <a:prstGeom prst="rect">
            <a:avLst/>
          </a:prstGeom>
        </p:spPr>
        <p:txBody>
          <a:bodyPr/>
          <a:lstStyle>
            <a:lvl1pPr rtl="0">
              <a:lnSpc>
                <a:spcPts val="2120"/>
              </a:lnSpc>
              <a:defRPr/>
            </a:lvl1pPr>
            <a:lvl2pPr rtl="0">
              <a:lnSpc>
                <a:spcPts val="2120"/>
              </a:lnSpc>
              <a:defRPr/>
            </a:lvl2pPr>
            <a:lvl3pPr rtl="0">
              <a:lnSpc>
                <a:spcPts val="2120"/>
              </a:lnSpc>
              <a:defRPr/>
            </a:lvl3pPr>
            <a:lvl4pPr rtl="0">
              <a:lnSpc>
                <a:spcPts val="2120"/>
              </a:lnSpc>
              <a:defRPr/>
            </a:lvl4pPr>
            <a:lvl5pPr rtl="0">
              <a:lnSpc>
                <a:spcPts val="2120"/>
              </a:lnSpc>
              <a:defRPr/>
            </a:lvl5pPr>
            <a:lvl6pPr rtl="0">
              <a:lnSpc>
                <a:spcPts val="2120"/>
              </a:lnSpc>
              <a:defRPr/>
            </a:lvl6pPr>
            <a:lvl7pPr rtl="0">
              <a:defRPr/>
            </a:lvl7pPr>
            <a:lvl8pPr rtl="0">
              <a:defRPr/>
            </a:lvl8pPr>
            <a:lvl9pPr rtl="0">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p:txBody>
      </p:sp>
      <p:sp>
        <p:nvSpPr>
          <p:cNvPr id="14" name="Content Placeholder 3">
            <a:extLst>
              <a:ext uri="{FF2B5EF4-FFF2-40B4-BE49-F238E27FC236}">
                <a16:creationId xmlns:a16="http://schemas.microsoft.com/office/drawing/2014/main" id="{3324B7B3-AEC4-9744-8497-4BDF066C1768}"/>
              </a:ext>
            </a:extLst>
          </p:cNvPr>
          <p:cNvSpPr>
            <a:spLocks noGrp="1"/>
          </p:cNvSpPr>
          <p:nvPr>
            <p:ph sz="quarter" idx="17" hasCustomPrompt="1"/>
          </p:nvPr>
        </p:nvSpPr>
        <p:spPr>
          <a:xfrm>
            <a:off x="6167438" y="1881188"/>
            <a:ext cx="2665412" cy="3960812"/>
          </a:xfrm>
          <a:prstGeom prst="rect">
            <a:avLst/>
          </a:prstGeom>
        </p:spPr>
        <p:txBody>
          <a:bodyPr/>
          <a:lstStyle>
            <a:lvl1pPr rtl="0">
              <a:lnSpc>
                <a:spcPts val="2120"/>
              </a:lnSpc>
              <a:defRPr/>
            </a:lvl1pPr>
            <a:lvl2pPr rtl="0">
              <a:lnSpc>
                <a:spcPts val="2120"/>
              </a:lnSpc>
              <a:defRPr/>
            </a:lvl2pPr>
            <a:lvl3pPr rtl="0">
              <a:lnSpc>
                <a:spcPts val="2120"/>
              </a:lnSpc>
              <a:defRPr/>
            </a:lvl3pPr>
            <a:lvl4pPr rtl="0">
              <a:lnSpc>
                <a:spcPts val="2120"/>
              </a:lnSpc>
              <a:defRPr/>
            </a:lvl4pPr>
            <a:lvl5pPr rtl="0">
              <a:lnSpc>
                <a:spcPts val="2120"/>
              </a:lnSpc>
              <a:defRPr/>
            </a:lvl5pPr>
            <a:lvl6pPr rtl="0">
              <a:lnSpc>
                <a:spcPts val="2120"/>
              </a:lnSpc>
              <a:defRPr/>
            </a:lvl6pPr>
            <a:lvl7pPr rtl="0">
              <a:defRPr/>
            </a:lvl7pPr>
            <a:lvl8pPr rtl="0">
              <a:defRPr/>
            </a:lvl8pPr>
            <a:lvl9pPr rtl="0">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p:txBody>
      </p:sp>
      <p:sp>
        <p:nvSpPr>
          <p:cNvPr id="16" name="Content Placeholder 3">
            <a:extLst>
              <a:ext uri="{FF2B5EF4-FFF2-40B4-BE49-F238E27FC236}">
                <a16:creationId xmlns:a16="http://schemas.microsoft.com/office/drawing/2014/main" id="{E316611A-6630-954D-9F79-AA9FB6DEC863}"/>
              </a:ext>
            </a:extLst>
          </p:cNvPr>
          <p:cNvSpPr>
            <a:spLocks noGrp="1"/>
          </p:cNvSpPr>
          <p:nvPr>
            <p:ph sz="quarter" idx="18" hasCustomPrompt="1"/>
          </p:nvPr>
        </p:nvSpPr>
        <p:spPr>
          <a:xfrm>
            <a:off x="8975723" y="1881188"/>
            <a:ext cx="2628000" cy="3960812"/>
          </a:xfrm>
          <a:prstGeom prst="rect">
            <a:avLst/>
          </a:prstGeom>
        </p:spPr>
        <p:txBody>
          <a:bodyPr/>
          <a:lstStyle>
            <a:lvl1pPr rtl="0">
              <a:lnSpc>
                <a:spcPts val="2120"/>
              </a:lnSpc>
              <a:defRPr/>
            </a:lvl1pPr>
            <a:lvl2pPr rtl="0">
              <a:lnSpc>
                <a:spcPts val="2120"/>
              </a:lnSpc>
              <a:defRPr/>
            </a:lvl2pPr>
            <a:lvl3pPr rtl="0">
              <a:lnSpc>
                <a:spcPts val="2120"/>
              </a:lnSpc>
              <a:defRPr/>
            </a:lvl3pPr>
            <a:lvl4pPr rtl="0">
              <a:lnSpc>
                <a:spcPts val="2120"/>
              </a:lnSpc>
              <a:defRPr/>
            </a:lvl4pPr>
            <a:lvl5pPr rtl="0">
              <a:lnSpc>
                <a:spcPts val="2120"/>
              </a:lnSpc>
              <a:defRPr/>
            </a:lvl5pPr>
            <a:lvl6pPr rtl="0">
              <a:lnSpc>
                <a:spcPts val="2120"/>
              </a:lnSpc>
              <a:defRPr/>
            </a:lvl6pPr>
            <a:lvl7pPr rtl="0">
              <a:defRPr/>
            </a:lvl7pPr>
            <a:lvl8pPr rtl="0">
              <a:defRPr/>
            </a:lvl8pPr>
            <a:lvl9pPr rtl="0">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p:txBody>
      </p:sp>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p:txBody>
          <a:bodyPr vert="horz"/>
          <a:lstStyle>
            <a:lvl1pPr rtl="0">
              <a:defRPr/>
            </a:lvl1pPr>
          </a:lstStyle>
          <a:p>
            <a:r>
              <a:rPr lang="en-US" noProof="0"/>
              <a:t>Insert title</a:t>
            </a:r>
          </a:p>
        </p:txBody>
      </p:sp>
      <p:sp>
        <p:nvSpPr>
          <p:cNvPr id="38" name="Rechteck 37">
            <a:extLst>
              <a:ext uri="{FF2B5EF4-FFF2-40B4-BE49-F238E27FC236}">
                <a16:creationId xmlns:a16="http://schemas.microsoft.com/office/drawing/2014/main" id="{1E93D1DF-0062-474C-814F-82EE93CC1022}"/>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a:p>
        </p:txBody>
      </p:sp>
      <p:sp>
        <p:nvSpPr>
          <p:cNvPr id="81" name="Notes if needed">
            <a:extLst>
              <a:ext uri="{FF2B5EF4-FFF2-40B4-BE49-F238E27FC236}">
                <a16:creationId xmlns:a16="http://schemas.microsoft.com/office/drawing/2014/main" id="{D33AC42D-C2B8-41BD-98B5-85A14B0AE8F0}"/>
              </a:ext>
            </a:extLst>
          </p:cNvPr>
          <p:cNvSpPr>
            <a:spLocks noGrp="1"/>
          </p:cNvSpPr>
          <p:nvPr>
            <p:ph type="body" sz="quarter" idx="20"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82" name="Footnote [Placeholder]">
            <a:extLst>
              <a:ext uri="{FF2B5EF4-FFF2-40B4-BE49-F238E27FC236}">
                <a16:creationId xmlns:a16="http://schemas.microsoft.com/office/drawing/2014/main" id="{D158FE06-5504-43C8-B1D4-B5F029BD0E59}"/>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Notes</a:t>
            </a:r>
          </a:p>
        </p:txBody>
      </p:sp>
      <p:sp>
        <p:nvSpPr>
          <p:cNvPr id="17" name="Sources if needed">
            <a:extLst>
              <a:ext uri="{FF2B5EF4-FFF2-40B4-BE49-F238E27FC236}">
                <a16:creationId xmlns:a16="http://schemas.microsoft.com/office/drawing/2014/main" id="{E69CC557-E16B-4993-A1E4-0E774E0F5DE9}"/>
              </a:ext>
            </a:extLst>
          </p:cNvPr>
          <p:cNvSpPr>
            <a:spLocks noGrp="1"/>
          </p:cNvSpPr>
          <p:nvPr>
            <p:ph type="body" sz="quarter" idx="21"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8" name="Sources [Placeholder]">
            <a:extLst>
              <a:ext uri="{FF2B5EF4-FFF2-40B4-BE49-F238E27FC236}">
                <a16:creationId xmlns:a16="http://schemas.microsoft.com/office/drawing/2014/main" id="{8B222C9A-7EC9-4702-805D-66FFFEE76467}"/>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2" name="Textplatzhalter 4">
            <a:extLst>
              <a:ext uri="{FF2B5EF4-FFF2-40B4-BE49-F238E27FC236}">
                <a16:creationId xmlns:a16="http://schemas.microsoft.com/office/drawing/2014/main" id="{3E1D9E6E-80FA-F320-6A94-0BADE4C193E5}"/>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Tree>
    <p:extLst>
      <p:ext uri="{BB962C8B-B14F-4D97-AF65-F5344CB8AC3E}">
        <p14:creationId xmlns:p14="http://schemas.microsoft.com/office/powerpoint/2010/main" val="2368097968"/>
      </p:ext>
    </p:extLst>
  </p:cSld>
  <p:clrMapOvr>
    <a:masterClrMapping/>
  </p:clrMapOvr>
  <p:extLst>
    <p:ext uri="{DCECCB84-F9BA-43D5-87BE-67443E8EF086}">
      <p15:sldGuideLst xmlns:p15="http://schemas.microsoft.com/office/powerpoint/2012/main">
        <p15:guide id="3" orient="horz" pos="1366">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 Columns of content in 2 Rows">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5361841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Content Placeholder 3">
            <a:extLst>
              <a:ext uri="{FF2B5EF4-FFF2-40B4-BE49-F238E27FC236}">
                <a16:creationId xmlns:a16="http://schemas.microsoft.com/office/drawing/2014/main" id="{40455CD5-D116-4C46-B7D4-29C359A6940F}"/>
              </a:ext>
            </a:extLst>
          </p:cNvPr>
          <p:cNvSpPr>
            <a:spLocks noGrp="1"/>
          </p:cNvSpPr>
          <p:nvPr>
            <p:ph sz="quarter" idx="15" hasCustomPrompt="1"/>
          </p:nvPr>
        </p:nvSpPr>
        <p:spPr>
          <a:xfrm>
            <a:off x="587374" y="1881187"/>
            <a:ext cx="5437189" cy="1403351"/>
          </a:xfrm>
          <a:prstGeom prst="rect">
            <a:avLst/>
          </a:prstGeom>
        </p:spPr>
        <p:txBody>
          <a:bodyPr vert="horz" lIns="0" tIns="0" rIns="0" bIns="0" rtlCol="0">
            <a:noAutofit/>
          </a:bodyPr>
          <a:lstStyle>
            <a:lvl1pPr rtl="0">
              <a:lnSpc>
                <a:spcPts val="2120"/>
              </a:lnSpc>
              <a:defRPr lang="en-US" noProof="0" dirty="0"/>
            </a:lvl1pPr>
            <a:lvl2pPr rtl="0">
              <a:lnSpc>
                <a:spcPts val="2120"/>
              </a:lnSpc>
              <a:defRPr lang="en-US" noProof="0" dirty="0"/>
            </a:lvl2pPr>
            <a:lvl3pPr rtl="0">
              <a:lnSpc>
                <a:spcPts val="2120"/>
              </a:lnSpc>
              <a:defRPr lang="en-US" noProof="0" dirty="0"/>
            </a:lvl3pPr>
            <a:lvl4pPr rtl="0">
              <a:defRPr lang="en-US" dirty="0"/>
            </a:lvl4pPr>
            <a:lvl5pPr rtl="0">
              <a:defRPr lang="en-US" noProof="0" dirty="0"/>
            </a:lvl5pPr>
          </a:lstStyle>
          <a:p>
            <a:pPr lvl="0"/>
            <a:r>
              <a:rPr lang="en-US" noProof="1"/>
              <a:t>Level one: headline</a:t>
            </a:r>
          </a:p>
          <a:p>
            <a:pPr lvl="1"/>
            <a:r>
              <a:rPr lang="en-US" noProof="1"/>
              <a:t>Level two: regular text</a:t>
            </a:r>
          </a:p>
          <a:p>
            <a:pPr lvl="2"/>
            <a:r>
              <a:rPr lang="en-US" noProof="1"/>
              <a:t>Level three: bullets</a:t>
            </a:r>
          </a:p>
        </p:txBody>
      </p:sp>
      <p:sp>
        <p:nvSpPr>
          <p:cNvPr id="13" name="Content Placeholder 3">
            <a:extLst>
              <a:ext uri="{FF2B5EF4-FFF2-40B4-BE49-F238E27FC236}">
                <a16:creationId xmlns:a16="http://schemas.microsoft.com/office/drawing/2014/main" id="{3D2269EE-9044-7543-BF0F-7E8A53A8DE78}"/>
              </a:ext>
            </a:extLst>
          </p:cNvPr>
          <p:cNvSpPr>
            <a:spLocks noGrp="1"/>
          </p:cNvSpPr>
          <p:nvPr>
            <p:ph sz="quarter" idx="16" hasCustomPrompt="1"/>
          </p:nvPr>
        </p:nvSpPr>
        <p:spPr>
          <a:xfrm>
            <a:off x="6167437" y="1881187"/>
            <a:ext cx="5437187" cy="1403351"/>
          </a:xfrm>
          <a:prstGeom prst="rect">
            <a:avLst/>
          </a:prstGeom>
        </p:spPr>
        <p:txBody>
          <a:bodyPr/>
          <a:lstStyle>
            <a:lvl1pPr rtl="0">
              <a:lnSpc>
                <a:spcPts val="2120"/>
              </a:lnSpc>
              <a:defRPr/>
            </a:lvl1pPr>
            <a:lvl2pPr rtl="0">
              <a:lnSpc>
                <a:spcPts val="2120"/>
              </a:lnSpc>
              <a:defRPr/>
            </a:lvl2pPr>
            <a:lvl3pPr rtl="0">
              <a:lnSpc>
                <a:spcPts val="2120"/>
              </a:lnSpc>
              <a:defRPr/>
            </a:lvl3pPr>
            <a:lvl4pPr rtl="0">
              <a:defRPr/>
            </a:lvl4pPr>
            <a:lvl5pPr rtl="0">
              <a:defRPr/>
            </a:lvl5pPr>
          </a:lstStyle>
          <a:p>
            <a:pPr lvl="0"/>
            <a:r>
              <a:rPr lang="en-US" noProof="1"/>
              <a:t>Level one: headline</a:t>
            </a:r>
          </a:p>
          <a:p>
            <a:pPr lvl="1"/>
            <a:r>
              <a:rPr lang="en-US" noProof="1"/>
              <a:t>Level two: regular text</a:t>
            </a:r>
          </a:p>
          <a:p>
            <a:pPr lvl="2"/>
            <a:r>
              <a:rPr lang="en-US" noProof="1"/>
              <a:t>Level three: bullets</a:t>
            </a:r>
          </a:p>
        </p:txBody>
      </p:sp>
      <p:sp>
        <p:nvSpPr>
          <p:cNvPr id="14" name="Content Placeholder 3">
            <a:extLst>
              <a:ext uri="{FF2B5EF4-FFF2-40B4-BE49-F238E27FC236}">
                <a16:creationId xmlns:a16="http://schemas.microsoft.com/office/drawing/2014/main" id="{3324B7B3-AEC4-9744-8497-4BDF066C1768}"/>
              </a:ext>
            </a:extLst>
          </p:cNvPr>
          <p:cNvSpPr>
            <a:spLocks noGrp="1"/>
          </p:cNvSpPr>
          <p:nvPr>
            <p:ph sz="quarter" idx="17" hasCustomPrompt="1"/>
          </p:nvPr>
        </p:nvSpPr>
        <p:spPr>
          <a:xfrm>
            <a:off x="587374" y="3869265"/>
            <a:ext cx="5437189" cy="1396473"/>
          </a:xfrm>
          <a:prstGeom prst="rect">
            <a:avLst/>
          </a:prstGeom>
        </p:spPr>
        <p:txBody>
          <a:bodyPr/>
          <a:lstStyle>
            <a:lvl1pPr rtl="0">
              <a:lnSpc>
                <a:spcPts val="2120"/>
              </a:lnSpc>
              <a:defRPr/>
            </a:lvl1pPr>
            <a:lvl2pPr rtl="0">
              <a:lnSpc>
                <a:spcPts val="2120"/>
              </a:lnSpc>
              <a:defRPr/>
            </a:lvl2pPr>
            <a:lvl3pPr rtl="0">
              <a:lnSpc>
                <a:spcPts val="2120"/>
              </a:lnSpc>
              <a:defRPr/>
            </a:lvl3pPr>
            <a:lvl4pPr rtl="0">
              <a:defRPr/>
            </a:lvl4pPr>
            <a:lvl5pPr rtl="0">
              <a:defRPr/>
            </a:lvl5pPr>
          </a:lstStyle>
          <a:p>
            <a:pPr lvl="0"/>
            <a:r>
              <a:rPr lang="en-US" noProof="1"/>
              <a:t>Level one: headline</a:t>
            </a:r>
          </a:p>
          <a:p>
            <a:pPr lvl="1"/>
            <a:r>
              <a:rPr lang="en-US" noProof="1"/>
              <a:t>Level two: regular text</a:t>
            </a:r>
          </a:p>
          <a:p>
            <a:pPr lvl="2"/>
            <a:r>
              <a:rPr lang="en-US" noProof="1"/>
              <a:t>Level three: bullets</a:t>
            </a:r>
          </a:p>
        </p:txBody>
      </p:sp>
      <p:sp>
        <p:nvSpPr>
          <p:cNvPr id="15" name="Content Placeholder 3">
            <a:extLst>
              <a:ext uri="{FF2B5EF4-FFF2-40B4-BE49-F238E27FC236}">
                <a16:creationId xmlns:a16="http://schemas.microsoft.com/office/drawing/2014/main" id="{8F44CCC2-4AD3-CE4C-B9A2-93F77278BC14}"/>
              </a:ext>
            </a:extLst>
          </p:cNvPr>
          <p:cNvSpPr>
            <a:spLocks noGrp="1"/>
          </p:cNvSpPr>
          <p:nvPr>
            <p:ph sz="quarter" idx="18" hasCustomPrompt="1"/>
          </p:nvPr>
        </p:nvSpPr>
        <p:spPr>
          <a:xfrm>
            <a:off x="6167438" y="3869265"/>
            <a:ext cx="5437187" cy="1396473"/>
          </a:xfrm>
          <a:prstGeom prst="rect">
            <a:avLst/>
          </a:prstGeom>
        </p:spPr>
        <p:txBody>
          <a:bodyPr/>
          <a:lstStyle>
            <a:lvl1pPr rtl="0">
              <a:lnSpc>
                <a:spcPts val="2120"/>
              </a:lnSpc>
              <a:defRPr/>
            </a:lvl1pPr>
            <a:lvl2pPr rtl="0">
              <a:lnSpc>
                <a:spcPts val="2120"/>
              </a:lnSpc>
              <a:defRPr/>
            </a:lvl2pPr>
            <a:lvl3pPr rtl="0">
              <a:lnSpc>
                <a:spcPts val="2120"/>
              </a:lnSpc>
              <a:defRPr/>
            </a:lvl3pPr>
            <a:lvl4pPr rtl="0">
              <a:defRPr/>
            </a:lvl4pPr>
            <a:lvl5pPr rtl="0">
              <a:defRPr/>
            </a:lvl5pPr>
          </a:lstStyle>
          <a:p>
            <a:pPr lvl="0"/>
            <a:r>
              <a:rPr lang="en-US" noProof="1"/>
              <a:t>Level one: headline</a:t>
            </a:r>
          </a:p>
          <a:p>
            <a:pPr lvl="1"/>
            <a:r>
              <a:rPr lang="en-US" noProof="1"/>
              <a:t>Level two: regular text</a:t>
            </a:r>
          </a:p>
          <a:p>
            <a:pPr lvl="2"/>
            <a:r>
              <a:rPr lang="en-US" noProof="1"/>
              <a:t>Level three: bullets</a:t>
            </a:r>
          </a:p>
        </p:txBody>
      </p:sp>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p:txBody>
          <a:bodyPr vert="horz"/>
          <a:lstStyle>
            <a:lvl1pPr rtl="0">
              <a:defRPr/>
            </a:lvl1pPr>
          </a:lstStyle>
          <a:p>
            <a:r>
              <a:rPr lang="en-US" noProof="0"/>
              <a:t>Insert title</a:t>
            </a:r>
          </a:p>
        </p:txBody>
      </p:sp>
      <p:sp>
        <p:nvSpPr>
          <p:cNvPr id="38" name="Rechteck 37">
            <a:extLst>
              <a:ext uri="{FF2B5EF4-FFF2-40B4-BE49-F238E27FC236}">
                <a16:creationId xmlns:a16="http://schemas.microsoft.com/office/drawing/2014/main" id="{69378F80-BDF1-40F1-BD42-7DDC817092AD}"/>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noProof="0"/>
          </a:p>
        </p:txBody>
      </p:sp>
      <p:sp>
        <p:nvSpPr>
          <p:cNvPr id="81" name="Notes if needed">
            <a:extLst>
              <a:ext uri="{FF2B5EF4-FFF2-40B4-BE49-F238E27FC236}">
                <a16:creationId xmlns:a16="http://schemas.microsoft.com/office/drawing/2014/main" id="{0BA709B7-EFC7-4247-A3CA-8065641BFFA1}"/>
              </a:ext>
            </a:extLst>
          </p:cNvPr>
          <p:cNvSpPr>
            <a:spLocks noGrp="1"/>
          </p:cNvSpPr>
          <p:nvPr>
            <p:ph type="body" sz="quarter" idx="20"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82" name="Footnote [Placeholder]">
            <a:extLst>
              <a:ext uri="{FF2B5EF4-FFF2-40B4-BE49-F238E27FC236}">
                <a16:creationId xmlns:a16="http://schemas.microsoft.com/office/drawing/2014/main" id="{631B7304-98D3-469F-BB39-9E3881D1538A}"/>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Notes</a:t>
            </a:r>
          </a:p>
        </p:txBody>
      </p:sp>
      <p:sp>
        <p:nvSpPr>
          <p:cNvPr id="16" name="Sources if needed">
            <a:extLst>
              <a:ext uri="{FF2B5EF4-FFF2-40B4-BE49-F238E27FC236}">
                <a16:creationId xmlns:a16="http://schemas.microsoft.com/office/drawing/2014/main" id="{1E45587E-BE4C-4226-92EA-9422F6C88972}"/>
              </a:ext>
            </a:extLst>
          </p:cNvPr>
          <p:cNvSpPr>
            <a:spLocks noGrp="1"/>
          </p:cNvSpPr>
          <p:nvPr>
            <p:ph type="body" sz="quarter" idx="21"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7" name="Sources [Placeholder]">
            <a:extLst>
              <a:ext uri="{FF2B5EF4-FFF2-40B4-BE49-F238E27FC236}">
                <a16:creationId xmlns:a16="http://schemas.microsoft.com/office/drawing/2014/main" id="{C43D20F3-8E0D-4AD2-B6C2-144991411515}"/>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2" name="Textplatzhalter 4">
            <a:extLst>
              <a:ext uri="{FF2B5EF4-FFF2-40B4-BE49-F238E27FC236}">
                <a16:creationId xmlns:a16="http://schemas.microsoft.com/office/drawing/2014/main" id="{D7C277AC-F417-EEE8-AEB1-50C5D072A4F6}"/>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Tree>
    <p:extLst>
      <p:ext uri="{BB962C8B-B14F-4D97-AF65-F5344CB8AC3E}">
        <p14:creationId xmlns:p14="http://schemas.microsoft.com/office/powerpoint/2010/main" val="878701341"/>
      </p:ext>
    </p:extLst>
  </p:cSld>
  <p:clrMapOvr>
    <a:masterClrMapping/>
  </p:clrMapOvr>
  <p:extLst>
    <p:ext uri="{DCECCB84-F9BA-43D5-87BE-67443E8EF086}">
      <p15:sldGuideLst xmlns:p15="http://schemas.microsoft.com/office/powerpoint/2012/main">
        <p15:guide id="3" orient="horz" pos="2069">
          <p15:clr>
            <a:srgbClr val="5ACBF0"/>
          </p15:clr>
        </p15:guide>
        <p15:guide id="4" orient="horz" pos="3317">
          <p15:clr>
            <a:srgbClr val="5ACBF0"/>
          </p15:clr>
        </p15:guide>
        <p15:guide id="5" orient="horz" pos="2432">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ayout 1/4 - 3/4">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24180011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Content Placeholder 3">
            <a:extLst>
              <a:ext uri="{FF2B5EF4-FFF2-40B4-BE49-F238E27FC236}">
                <a16:creationId xmlns:a16="http://schemas.microsoft.com/office/drawing/2014/main" id="{40455CD5-D116-4C46-B7D4-29C359A6940F}"/>
              </a:ext>
            </a:extLst>
          </p:cNvPr>
          <p:cNvSpPr>
            <a:spLocks noGrp="1"/>
          </p:cNvSpPr>
          <p:nvPr>
            <p:ph sz="quarter" idx="15" hasCustomPrompt="1"/>
          </p:nvPr>
        </p:nvSpPr>
        <p:spPr>
          <a:xfrm>
            <a:off x="587375" y="1881187"/>
            <a:ext cx="2628901" cy="3960813"/>
          </a:xfrm>
          <a:prstGeom prst="rect">
            <a:avLst/>
          </a:prstGeom>
        </p:spPr>
        <p:txBody>
          <a:bodyPr/>
          <a:lstStyle>
            <a:lvl1pPr rtl="0">
              <a:lnSpc>
                <a:spcPts val="2120"/>
              </a:lnSpc>
              <a:defRPr/>
            </a:lvl1pPr>
            <a:lvl2pPr rtl="0">
              <a:lnSpc>
                <a:spcPts val="2120"/>
              </a:lnSpc>
              <a:defRPr/>
            </a:lvl2pPr>
            <a:lvl3pPr rtl="0">
              <a:lnSpc>
                <a:spcPts val="2120"/>
              </a:lnSpc>
              <a:defRPr/>
            </a:lvl3pPr>
            <a:lvl4pPr rtl="0">
              <a:lnSpc>
                <a:spcPts val="2120"/>
              </a:lnSpc>
              <a:defRPr/>
            </a:lvl4pPr>
            <a:lvl5pPr rtl="0">
              <a:lnSpc>
                <a:spcPts val="2120"/>
              </a:lnSpc>
              <a:defRPr/>
            </a:lvl5pPr>
            <a:lvl6pPr rtl="0">
              <a:lnSpc>
                <a:spcPts val="2120"/>
              </a:lnSpc>
              <a:defRPr/>
            </a:lvl6pPr>
            <a:lvl7pPr rtl="0">
              <a:defRPr/>
            </a:lvl7pPr>
            <a:lvl8pPr rtl="0">
              <a:defRPr/>
            </a:lvl8pPr>
            <a:lvl9pPr rtl="0">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p:txBody>
      </p:sp>
      <p:sp>
        <p:nvSpPr>
          <p:cNvPr id="13" name="Content Placeholder 3">
            <a:extLst>
              <a:ext uri="{FF2B5EF4-FFF2-40B4-BE49-F238E27FC236}">
                <a16:creationId xmlns:a16="http://schemas.microsoft.com/office/drawing/2014/main" id="{3D2269EE-9044-7543-BF0F-7E8A53A8DE78}"/>
              </a:ext>
            </a:extLst>
          </p:cNvPr>
          <p:cNvSpPr>
            <a:spLocks noGrp="1"/>
          </p:cNvSpPr>
          <p:nvPr>
            <p:ph sz="quarter" idx="16" hasCustomPrompt="1"/>
          </p:nvPr>
        </p:nvSpPr>
        <p:spPr>
          <a:xfrm>
            <a:off x="3359151" y="1881187"/>
            <a:ext cx="8245474" cy="3960813"/>
          </a:xfrm>
          <a:prstGeom prst="rect">
            <a:avLst/>
          </a:prstGeom>
        </p:spPr>
        <p:txBody>
          <a:bodyPr/>
          <a:lstStyle>
            <a:lvl1pPr rtl="0">
              <a:lnSpc>
                <a:spcPts val="2120"/>
              </a:lnSpc>
              <a:defRPr/>
            </a:lvl1pPr>
            <a:lvl2pPr rtl="0">
              <a:lnSpc>
                <a:spcPts val="2120"/>
              </a:lnSpc>
              <a:defRPr/>
            </a:lvl2pPr>
            <a:lvl3pPr rtl="0">
              <a:lnSpc>
                <a:spcPts val="2120"/>
              </a:lnSpc>
              <a:defRPr/>
            </a:lvl3pPr>
            <a:lvl4pPr rtl="0">
              <a:lnSpc>
                <a:spcPts val="2120"/>
              </a:lnSpc>
              <a:defRPr/>
            </a:lvl4pPr>
            <a:lvl5pPr rtl="0">
              <a:lnSpc>
                <a:spcPts val="2120"/>
              </a:lnSpc>
              <a:defRPr/>
            </a:lvl5pPr>
            <a:lvl6pPr rtl="0">
              <a:lnSpc>
                <a:spcPts val="2120"/>
              </a:lnSpc>
              <a:defRPr/>
            </a:lvl6pPr>
            <a:lvl7pPr rtl="0">
              <a:lnSpc>
                <a:spcPts val="2120"/>
              </a:lnSpc>
              <a:defRPr/>
            </a:lvl7pPr>
            <a:lvl8pPr rtl="0">
              <a:lnSpc>
                <a:spcPts val="2120"/>
              </a:lnSpc>
              <a:defRPr/>
            </a:lvl8pPr>
            <a:lvl9pPr rtl="0">
              <a:lnSpc>
                <a:spcPts val="2120"/>
              </a:lnSpc>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a:p>
            <a:pPr lvl="8"/>
            <a:r>
              <a:rPr lang="en-US" noProof="1"/>
              <a:t>Level nine: indented bullets </a:t>
            </a:r>
          </a:p>
        </p:txBody>
      </p:sp>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p:txBody>
          <a:bodyPr vert="horz"/>
          <a:lstStyle>
            <a:lvl1pPr rtl="0">
              <a:defRPr/>
            </a:lvl1pPr>
          </a:lstStyle>
          <a:p>
            <a:r>
              <a:rPr lang="en-US" noProof="0"/>
              <a:t>Insert title</a:t>
            </a:r>
          </a:p>
        </p:txBody>
      </p:sp>
      <p:sp>
        <p:nvSpPr>
          <p:cNvPr id="36" name="Rechteck 35">
            <a:extLst>
              <a:ext uri="{FF2B5EF4-FFF2-40B4-BE49-F238E27FC236}">
                <a16:creationId xmlns:a16="http://schemas.microsoft.com/office/drawing/2014/main" id="{8B420F9C-4E18-48A6-A79E-91193F74014D}"/>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a:p>
        </p:txBody>
      </p:sp>
      <p:sp>
        <p:nvSpPr>
          <p:cNvPr id="79" name="Notes if needed">
            <a:extLst>
              <a:ext uri="{FF2B5EF4-FFF2-40B4-BE49-F238E27FC236}">
                <a16:creationId xmlns:a16="http://schemas.microsoft.com/office/drawing/2014/main" id="{A2DD87B9-E820-40AC-BD81-12918C5C8BFB}"/>
              </a:ext>
            </a:extLst>
          </p:cNvPr>
          <p:cNvSpPr>
            <a:spLocks noGrp="1"/>
          </p:cNvSpPr>
          <p:nvPr>
            <p:ph type="body" sz="quarter" idx="17"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80" name="Footnote [Placeholder]">
            <a:extLst>
              <a:ext uri="{FF2B5EF4-FFF2-40B4-BE49-F238E27FC236}">
                <a16:creationId xmlns:a16="http://schemas.microsoft.com/office/drawing/2014/main" id="{BD6260AE-F861-4278-9395-ED095EEDD2CA}"/>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Notes</a:t>
            </a:r>
          </a:p>
        </p:txBody>
      </p:sp>
      <p:sp>
        <p:nvSpPr>
          <p:cNvPr id="14" name="Sources if needed">
            <a:extLst>
              <a:ext uri="{FF2B5EF4-FFF2-40B4-BE49-F238E27FC236}">
                <a16:creationId xmlns:a16="http://schemas.microsoft.com/office/drawing/2014/main" id="{1C69A596-5E59-4605-9336-6E97E57F686E}"/>
              </a:ext>
            </a:extLst>
          </p:cNvPr>
          <p:cNvSpPr>
            <a:spLocks noGrp="1"/>
          </p:cNvSpPr>
          <p:nvPr>
            <p:ph type="body" sz="quarter" idx="18"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5" name="Sources [Placeholder]">
            <a:extLst>
              <a:ext uri="{FF2B5EF4-FFF2-40B4-BE49-F238E27FC236}">
                <a16:creationId xmlns:a16="http://schemas.microsoft.com/office/drawing/2014/main" id="{DA886886-4B42-4FE5-8D87-433A98997C53}"/>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2" name="Textplatzhalter 4">
            <a:extLst>
              <a:ext uri="{FF2B5EF4-FFF2-40B4-BE49-F238E27FC236}">
                <a16:creationId xmlns:a16="http://schemas.microsoft.com/office/drawing/2014/main" id="{9844ED63-0DAB-88EF-037F-9A560117B044}"/>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Tree>
    <p:extLst>
      <p:ext uri="{BB962C8B-B14F-4D97-AF65-F5344CB8AC3E}">
        <p14:creationId xmlns:p14="http://schemas.microsoft.com/office/powerpoint/2010/main" val="1332845089"/>
      </p:ext>
    </p:extLst>
  </p:cSld>
  <p:clrMapOvr>
    <a:masterClrMapping/>
  </p:clrMapOvr>
  <p:extLst>
    <p:ext uri="{DCECCB84-F9BA-43D5-87BE-67443E8EF086}">
      <p15:sldGuideLst xmlns:p15="http://schemas.microsoft.com/office/powerpoint/2012/main">
        <p15:guide id="3" orient="horz" pos="136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ayout 3/4 - 1/4">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20029136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Content Placeholder 3">
            <a:extLst>
              <a:ext uri="{FF2B5EF4-FFF2-40B4-BE49-F238E27FC236}">
                <a16:creationId xmlns:a16="http://schemas.microsoft.com/office/drawing/2014/main" id="{40455CD5-D116-4C46-B7D4-29C359A6940F}"/>
              </a:ext>
            </a:extLst>
          </p:cNvPr>
          <p:cNvSpPr>
            <a:spLocks noGrp="1"/>
          </p:cNvSpPr>
          <p:nvPr>
            <p:ph sz="quarter" idx="15" hasCustomPrompt="1"/>
          </p:nvPr>
        </p:nvSpPr>
        <p:spPr>
          <a:xfrm>
            <a:off x="8975725" y="1881187"/>
            <a:ext cx="2628901" cy="3960813"/>
          </a:xfrm>
          <a:prstGeom prst="rect">
            <a:avLst/>
          </a:prstGeom>
        </p:spPr>
        <p:txBody>
          <a:bodyPr/>
          <a:lstStyle>
            <a:lvl1pPr rtl="0">
              <a:lnSpc>
                <a:spcPts val="2120"/>
              </a:lnSpc>
              <a:defRPr/>
            </a:lvl1pPr>
            <a:lvl2pPr rtl="0">
              <a:lnSpc>
                <a:spcPts val="2120"/>
              </a:lnSpc>
              <a:defRPr/>
            </a:lvl2pPr>
            <a:lvl3pPr rtl="0">
              <a:lnSpc>
                <a:spcPts val="2120"/>
              </a:lnSpc>
              <a:defRPr/>
            </a:lvl3pPr>
            <a:lvl4pPr rtl="0">
              <a:lnSpc>
                <a:spcPts val="2120"/>
              </a:lnSpc>
              <a:defRPr/>
            </a:lvl4pPr>
            <a:lvl5pPr rtl="0">
              <a:lnSpc>
                <a:spcPts val="2120"/>
              </a:lnSpc>
              <a:defRPr/>
            </a:lvl5pPr>
            <a:lvl6pPr rtl="0">
              <a:lnSpc>
                <a:spcPts val="2120"/>
              </a:lnSpc>
              <a:defRPr/>
            </a:lvl6pPr>
            <a:lvl7pPr rtl="0">
              <a:defRPr/>
            </a:lvl7pPr>
            <a:lvl8pPr rtl="0">
              <a:defRPr/>
            </a:lvl8pPr>
            <a:lvl9pPr rtl="0">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p:txBody>
      </p:sp>
      <p:sp>
        <p:nvSpPr>
          <p:cNvPr id="13" name="Content Placeholder 3">
            <a:extLst>
              <a:ext uri="{FF2B5EF4-FFF2-40B4-BE49-F238E27FC236}">
                <a16:creationId xmlns:a16="http://schemas.microsoft.com/office/drawing/2014/main" id="{3D2269EE-9044-7543-BF0F-7E8A53A8DE78}"/>
              </a:ext>
            </a:extLst>
          </p:cNvPr>
          <p:cNvSpPr>
            <a:spLocks noGrp="1"/>
          </p:cNvSpPr>
          <p:nvPr>
            <p:ph sz="quarter" idx="16" hasCustomPrompt="1"/>
          </p:nvPr>
        </p:nvSpPr>
        <p:spPr>
          <a:xfrm>
            <a:off x="587375" y="1881187"/>
            <a:ext cx="8245474" cy="3960813"/>
          </a:xfrm>
          <a:prstGeom prst="rect">
            <a:avLst/>
          </a:prstGeom>
        </p:spPr>
        <p:txBody>
          <a:bodyPr/>
          <a:lstStyle>
            <a:lvl1pPr rtl="0">
              <a:lnSpc>
                <a:spcPts val="2120"/>
              </a:lnSpc>
              <a:defRPr/>
            </a:lvl1pPr>
            <a:lvl2pPr rtl="0">
              <a:lnSpc>
                <a:spcPts val="2120"/>
              </a:lnSpc>
              <a:defRPr/>
            </a:lvl2pPr>
            <a:lvl3pPr rtl="0">
              <a:lnSpc>
                <a:spcPts val="2120"/>
              </a:lnSpc>
              <a:defRPr/>
            </a:lvl3pPr>
            <a:lvl4pPr rtl="0">
              <a:lnSpc>
                <a:spcPts val="2120"/>
              </a:lnSpc>
              <a:defRPr/>
            </a:lvl4pPr>
            <a:lvl5pPr rtl="0">
              <a:lnSpc>
                <a:spcPts val="2120"/>
              </a:lnSpc>
              <a:defRPr/>
            </a:lvl5pPr>
            <a:lvl6pPr rtl="0">
              <a:lnSpc>
                <a:spcPts val="2120"/>
              </a:lnSpc>
              <a:defRPr/>
            </a:lvl6pPr>
            <a:lvl7pPr rtl="0">
              <a:lnSpc>
                <a:spcPts val="2120"/>
              </a:lnSpc>
              <a:defRPr/>
            </a:lvl7pPr>
            <a:lvl8pPr rtl="0">
              <a:lnSpc>
                <a:spcPts val="2120"/>
              </a:lnSpc>
              <a:defRPr/>
            </a:lvl8pPr>
            <a:lvl9pPr rtl="0">
              <a:lnSpc>
                <a:spcPts val="2120"/>
              </a:lnSpc>
              <a:defRPr/>
            </a:lvl9pPr>
          </a:lstStyle>
          <a:p>
            <a:pPr lvl="0"/>
            <a:r>
              <a:rPr lang="en-US" noProof="0"/>
              <a:t>Click to insert text / change formats with paragraph buttons</a:t>
            </a:r>
          </a:p>
          <a:p>
            <a:pPr lvl="1"/>
            <a:r>
              <a:rPr lang="en-US" noProof="0"/>
              <a:t>Level two: regular text</a:t>
            </a:r>
          </a:p>
          <a:p>
            <a:pPr lvl="2"/>
            <a:r>
              <a:rPr lang="en-US" noProof="0"/>
              <a:t>Level three: bullets</a:t>
            </a:r>
          </a:p>
          <a:p>
            <a:pPr lvl="3"/>
            <a:r>
              <a:rPr lang="en-US" noProof="0"/>
              <a:t>Level four: </a:t>
            </a:r>
            <a:r>
              <a:rPr lang="en-US"/>
              <a:t>indented bullets </a:t>
            </a:r>
          </a:p>
          <a:p>
            <a:pPr lvl="4"/>
            <a:r>
              <a:rPr lang="en-US" noProof="0"/>
              <a:t>Level five: </a:t>
            </a:r>
            <a:r>
              <a:rPr lang="en-US"/>
              <a:t>indented bullets</a:t>
            </a:r>
          </a:p>
          <a:p>
            <a:pPr lvl="5"/>
            <a:r>
              <a:rPr lang="en-US" noProof="0"/>
              <a:t>Level six: </a:t>
            </a:r>
            <a:r>
              <a:rPr lang="en-US"/>
              <a:t>indented bullets </a:t>
            </a:r>
            <a:endParaRPr lang="en-US" noProof="0"/>
          </a:p>
          <a:p>
            <a:pPr lvl="6"/>
            <a:r>
              <a:rPr lang="en-US" noProof="0"/>
              <a:t>Level seven: </a:t>
            </a:r>
            <a:r>
              <a:rPr lang="en-US"/>
              <a:t>indented bullets </a:t>
            </a:r>
            <a:endParaRPr lang="en-US" noProof="0"/>
          </a:p>
          <a:p>
            <a:pPr lvl="7"/>
            <a:r>
              <a:rPr lang="en-US" noProof="0"/>
              <a:t>Level eight: </a:t>
            </a:r>
            <a:r>
              <a:rPr lang="en-US"/>
              <a:t>indented bullets </a:t>
            </a:r>
            <a:endParaRPr lang="en-US" noProof="0"/>
          </a:p>
          <a:p>
            <a:pPr lvl="8"/>
            <a:r>
              <a:rPr lang="en-US" noProof="0"/>
              <a:t>Level nine: </a:t>
            </a:r>
            <a:r>
              <a:rPr lang="en-US"/>
              <a:t>indented bullets </a:t>
            </a:r>
            <a:endParaRPr lang="en-US" noProof="0"/>
          </a:p>
        </p:txBody>
      </p:sp>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p:txBody>
          <a:bodyPr vert="horz"/>
          <a:lstStyle>
            <a:lvl1pPr rtl="0">
              <a:defRPr/>
            </a:lvl1pPr>
          </a:lstStyle>
          <a:p>
            <a:r>
              <a:rPr lang="en-US" noProof="0"/>
              <a:t>Insert title</a:t>
            </a:r>
          </a:p>
        </p:txBody>
      </p:sp>
      <p:sp>
        <p:nvSpPr>
          <p:cNvPr id="36" name="Rechteck 35">
            <a:extLst>
              <a:ext uri="{FF2B5EF4-FFF2-40B4-BE49-F238E27FC236}">
                <a16:creationId xmlns:a16="http://schemas.microsoft.com/office/drawing/2014/main" id="{A47716A0-6B4E-4968-BABC-DE96FCADF7B0}"/>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a:p>
        </p:txBody>
      </p:sp>
      <p:sp>
        <p:nvSpPr>
          <p:cNvPr id="79" name="Notes if needed">
            <a:extLst>
              <a:ext uri="{FF2B5EF4-FFF2-40B4-BE49-F238E27FC236}">
                <a16:creationId xmlns:a16="http://schemas.microsoft.com/office/drawing/2014/main" id="{091B3ED9-F511-4B51-89C9-3214314F4A99}"/>
              </a:ext>
            </a:extLst>
          </p:cNvPr>
          <p:cNvSpPr>
            <a:spLocks noGrp="1"/>
          </p:cNvSpPr>
          <p:nvPr>
            <p:ph type="body" sz="quarter" idx="17"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80" name="Footnote [Placeholder]">
            <a:extLst>
              <a:ext uri="{FF2B5EF4-FFF2-40B4-BE49-F238E27FC236}">
                <a16:creationId xmlns:a16="http://schemas.microsoft.com/office/drawing/2014/main" id="{257A4391-CBB1-4602-B449-17A48160B8AC}"/>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Notes</a:t>
            </a:r>
          </a:p>
        </p:txBody>
      </p:sp>
      <p:sp>
        <p:nvSpPr>
          <p:cNvPr id="14" name="Sources if needed">
            <a:extLst>
              <a:ext uri="{FF2B5EF4-FFF2-40B4-BE49-F238E27FC236}">
                <a16:creationId xmlns:a16="http://schemas.microsoft.com/office/drawing/2014/main" id="{CCD3B75B-B941-483F-A275-F675118F9ED1}"/>
              </a:ext>
            </a:extLst>
          </p:cNvPr>
          <p:cNvSpPr>
            <a:spLocks noGrp="1"/>
          </p:cNvSpPr>
          <p:nvPr>
            <p:ph type="body" sz="quarter" idx="18"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5" name="Sources [Placeholder]">
            <a:extLst>
              <a:ext uri="{FF2B5EF4-FFF2-40B4-BE49-F238E27FC236}">
                <a16:creationId xmlns:a16="http://schemas.microsoft.com/office/drawing/2014/main" id="{29CEE317-ABF5-470E-84D3-945AC4A030E2}"/>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2" name="Textplatzhalter 4">
            <a:extLst>
              <a:ext uri="{FF2B5EF4-FFF2-40B4-BE49-F238E27FC236}">
                <a16:creationId xmlns:a16="http://schemas.microsoft.com/office/drawing/2014/main" id="{7B33CCD5-32DC-3B69-9D80-8EBF0CEB14E0}"/>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Tree>
    <p:extLst>
      <p:ext uri="{BB962C8B-B14F-4D97-AF65-F5344CB8AC3E}">
        <p14:creationId xmlns:p14="http://schemas.microsoft.com/office/powerpoint/2010/main" val="1883203552"/>
      </p:ext>
    </p:extLst>
  </p:cSld>
  <p:clrMapOvr>
    <a:masterClrMapping/>
  </p:clrMapOvr>
  <p:extLst>
    <p:ext uri="{DCECCB84-F9BA-43D5-87BE-67443E8EF086}">
      <p15:sldGuideLst xmlns:p15="http://schemas.microsoft.com/office/powerpoint/2012/main">
        <p15:guide id="3" orient="horz" pos="1366">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yout 1/4 - 3/4 in 2 Rows">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2962609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Content Placeholder 3">
            <a:extLst>
              <a:ext uri="{FF2B5EF4-FFF2-40B4-BE49-F238E27FC236}">
                <a16:creationId xmlns:a16="http://schemas.microsoft.com/office/drawing/2014/main" id="{3D2269EE-9044-7543-BF0F-7E8A53A8DE78}"/>
              </a:ext>
            </a:extLst>
          </p:cNvPr>
          <p:cNvSpPr>
            <a:spLocks noGrp="1"/>
          </p:cNvSpPr>
          <p:nvPr>
            <p:ph sz="quarter" idx="16" hasCustomPrompt="1"/>
          </p:nvPr>
        </p:nvSpPr>
        <p:spPr>
          <a:xfrm>
            <a:off x="3359151" y="1881188"/>
            <a:ext cx="8245474" cy="1403350"/>
          </a:xfrm>
          <a:prstGeom prst="rect">
            <a:avLst/>
          </a:prstGeom>
        </p:spPr>
        <p:txBody>
          <a:bodyPr/>
          <a:lstStyle>
            <a:lvl1pPr rtl="0">
              <a:lnSpc>
                <a:spcPts val="2120"/>
              </a:lnSpc>
              <a:defRPr/>
            </a:lvl1pPr>
            <a:lvl2pPr rtl="0">
              <a:lnSpc>
                <a:spcPts val="2120"/>
              </a:lnSpc>
              <a:defRPr/>
            </a:lvl2pPr>
            <a:lvl3pPr rtl="0">
              <a:lnSpc>
                <a:spcPts val="2120"/>
              </a:lnSpc>
              <a:defRPr/>
            </a:lvl3pPr>
            <a:lvl4pPr rtl="0">
              <a:defRPr/>
            </a:lvl4pPr>
            <a:lvl5pPr rtl="0">
              <a:defRPr/>
            </a:lvl5pPr>
          </a:lstStyle>
          <a:p>
            <a:pPr lvl="0"/>
            <a:r>
              <a:rPr lang="en-US" noProof="1"/>
              <a:t>Level one: headline</a:t>
            </a:r>
          </a:p>
          <a:p>
            <a:pPr lvl="1"/>
            <a:r>
              <a:rPr lang="en-US" noProof="1"/>
              <a:t>Level two: regular text</a:t>
            </a:r>
          </a:p>
          <a:p>
            <a:pPr lvl="2"/>
            <a:r>
              <a:rPr lang="en-US" noProof="1"/>
              <a:t>Level three: bullets</a:t>
            </a:r>
          </a:p>
        </p:txBody>
      </p:sp>
      <p:sp>
        <p:nvSpPr>
          <p:cNvPr id="4" name="Content Placeholder 3">
            <a:extLst>
              <a:ext uri="{FF2B5EF4-FFF2-40B4-BE49-F238E27FC236}">
                <a16:creationId xmlns:a16="http://schemas.microsoft.com/office/drawing/2014/main" id="{40455CD5-D116-4C46-B7D4-29C359A6940F}"/>
              </a:ext>
            </a:extLst>
          </p:cNvPr>
          <p:cNvSpPr>
            <a:spLocks noGrp="1"/>
          </p:cNvSpPr>
          <p:nvPr>
            <p:ph sz="quarter" idx="15" hasCustomPrompt="1"/>
          </p:nvPr>
        </p:nvSpPr>
        <p:spPr>
          <a:xfrm>
            <a:off x="587374" y="1881188"/>
            <a:ext cx="2628901" cy="1403350"/>
          </a:xfrm>
          <a:prstGeom prst="rect">
            <a:avLst/>
          </a:prstGeom>
        </p:spPr>
        <p:txBody>
          <a:bodyPr/>
          <a:lstStyle>
            <a:lvl1pPr rtl="0">
              <a:lnSpc>
                <a:spcPts val="2120"/>
              </a:lnSpc>
              <a:defRPr/>
            </a:lvl1pPr>
            <a:lvl2pPr rtl="0">
              <a:lnSpc>
                <a:spcPts val="2120"/>
              </a:lnSpc>
              <a:defRPr/>
            </a:lvl2pPr>
            <a:lvl3pPr rtl="0">
              <a:lnSpc>
                <a:spcPts val="2120"/>
              </a:lnSpc>
              <a:defRPr/>
            </a:lvl3pPr>
            <a:lvl4pPr rtl="0">
              <a:defRPr/>
            </a:lvl4pPr>
            <a:lvl5pPr rtl="0">
              <a:defRPr/>
            </a:lvl5pPr>
          </a:lstStyle>
          <a:p>
            <a:pPr lvl="0"/>
            <a:r>
              <a:rPr lang="en-US" noProof="1"/>
              <a:t>Level one: headline</a:t>
            </a:r>
          </a:p>
          <a:p>
            <a:pPr lvl="1"/>
            <a:r>
              <a:rPr lang="en-US" noProof="1"/>
              <a:t>Level two: regular text</a:t>
            </a:r>
          </a:p>
          <a:p>
            <a:pPr lvl="2"/>
            <a:r>
              <a:rPr lang="en-US" noProof="1"/>
              <a:t>Level three: bullets</a:t>
            </a:r>
          </a:p>
        </p:txBody>
      </p:sp>
      <p:sp>
        <p:nvSpPr>
          <p:cNvPr id="14" name="Content Placeholder 3">
            <a:extLst>
              <a:ext uri="{FF2B5EF4-FFF2-40B4-BE49-F238E27FC236}">
                <a16:creationId xmlns:a16="http://schemas.microsoft.com/office/drawing/2014/main" id="{1F58E547-D29F-2D48-91EF-B9BB6C15E80F}"/>
              </a:ext>
            </a:extLst>
          </p:cNvPr>
          <p:cNvSpPr>
            <a:spLocks noGrp="1"/>
          </p:cNvSpPr>
          <p:nvPr>
            <p:ph sz="quarter" idx="17" hasCustomPrompt="1"/>
          </p:nvPr>
        </p:nvSpPr>
        <p:spPr>
          <a:xfrm>
            <a:off x="587374" y="3860801"/>
            <a:ext cx="2628901" cy="1404938"/>
          </a:xfrm>
          <a:prstGeom prst="rect">
            <a:avLst/>
          </a:prstGeom>
        </p:spPr>
        <p:txBody>
          <a:bodyPr/>
          <a:lstStyle>
            <a:lvl1pPr rtl="0">
              <a:lnSpc>
                <a:spcPts val="2120"/>
              </a:lnSpc>
              <a:defRPr/>
            </a:lvl1pPr>
            <a:lvl2pPr rtl="0">
              <a:lnSpc>
                <a:spcPts val="2120"/>
              </a:lnSpc>
              <a:defRPr/>
            </a:lvl2pPr>
            <a:lvl3pPr rtl="0">
              <a:lnSpc>
                <a:spcPts val="2120"/>
              </a:lnSpc>
              <a:defRPr/>
            </a:lvl3pPr>
            <a:lvl4pPr rtl="0">
              <a:defRPr/>
            </a:lvl4pPr>
            <a:lvl5pPr rtl="0">
              <a:defRPr/>
            </a:lvl5pPr>
          </a:lstStyle>
          <a:p>
            <a:pPr lvl="0"/>
            <a:r>
              <a:rPr lang="en-US" noProof="1"/>
              <a:t>Level one: headline</a:t>
            </a:r>
          </a:p>
          <a:p>
            <a:pPr lvl="1"/>
            <a:r>
              <a:rPr lang="en-US" noProof="1"/>
              <a:t>Level two: regular text</a:t>
            </a:r>
          </a:p>
          <a:p>
            <a:pPr lvl="2"/>
            <a:r>
              <a:rPr lang="en-US" noProof="1"/>
              <a:t>Level three: bullets</a:t>
            </a:r>
          </a:p>
        </p:txBody>
      </p:sp>
      <p:sp>
        <p:nvSpPr>
          <p:cNvPr id="15" name="Content Placeholder 3">
            <a:extLst>
              <a:ext uri="{FF2B5EF4-FFF2-40B4-BE49-F238E27FC236}">
                <a16:creationId xmlns:a16="http://schemas.microsoft.com/office/drawing/2014/main" id="{77F3610E-414E-B540-BE3F-AE250EFFF1EC}"/>
              </a:ext>
            </a:extLst>
          </p:cNvPr>
          <p:cNvSpPr>
            <a:spLocks noGrp="1"/>
          </p:cNvSpPr>
          <p:nvPr>
            <p:ph sz="quarter" idx="18" hasCustomPrompt="1"/>
          </p:nvPr>
        </p:nvSpPr>
        <p:spPr>
          <a:xfrm>
            <a:off x="3359151" y="3860801"/>
            <a:ext cx="8245474" cy="1404938"/>
          </a:xfrm>
          <a:prstGeom prst="rect">
            <a:avLst/>
          </a:prstGeom>
        </p:spPr>
        <p:txBody>
          <a:bodyPr/>
          <a:lstStyle>
            <a:lvl1pPr rtl="0">
              <a:lnSpc>
                <a:spcPts val="2120"/>
              </a:lnSpc>
              <a:defRPr/>
            </a:lvl1pPr>
            <a:lvl2pPr rtl="0">
              <a:lnSpc>
                <a:spcPts val="2120"/>
              </a:lnSpc>
              <a:defRPr/>
            </a:lvl2pPr>
            <a:lvl3pPr rtl="0">
              <a:lnSpc>
                <a:spcPts val="2120"/>
              </a:lnSpc>
              <a:defRPr/>
            </a:lvl3pPr>
            <a:lvl4pPr rtl="0">
              <a:defRPr/>
            </a:lvl4pPr>
            <a:lvl5pPr rtl="0">
              <a:defRPr/>
            </a:lvl5pPr>
          </a:lstStyle>
          <a:p>
            <a:pPr lvl="0"/>
            <a:r>
              <a:rPr lang="en-US" noProof="1"/>
              <a:t>Level one: headline</a:t>
            </a:r>
          </a:p>
          <a:p>
            <a:pPr lvl="1"/>
            <a:r>
              <a:rPr lang="en-US" noProof="1"/>
              <a:t>Level two: regular text</a:t>
            </a:r>
          </a:p>
          <a:p>
            <a:pPr lvl="2"/>
            <a:r>
              <a:rPr lang="en-US" noProof="1"/>
              <a:t>Level three: bullets</a:t>
            </a:r>
          </a:p>
        </p:txBody>
      </p:sp>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p:txBody>
          <a:bodyPr vert="horz"/>
          <a:lstStyle>
            <a:lvl1pPr rtl="0">
              <a:defRPr/>
            </a:lvl1pPr>
          </a:lstStyle>
          <a:p>
            <a:r>
              <a:rPr lang="en-US" noProof="0"/>
              <a:t>Insert title</a:t>
            </a:r>
          </a:p>
        </p:txBody>
      </p:sp>
      <p:sp>
        <p:nvSpPr>
          <p:cNvPr id="38" name="Rechteck 37">
            <a:extLst>
              <a:ext uri="{FF2B5EF4-FFF2-40B4-BE49-F238E27FC236}">
                <a16:creationId xmlns:a16="http://schemas.microsoft.com/office/drawing/2014/main" id="{99CEE8BE-D0DF-4318-B1E7-80B8A9BACB05}"/>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noProof="0"/>
          </a:p>
        </p:txBody>
      </p:sp>
      <p:sp>
        <p:nvSpPr>
          <p:cNvPr id="81" name="Notes if needed">
            <a:extLst>
              <a:ext uri="{FF2B5EF4-FFF2-40B4-BE49-F238E27FC236}">
                <a16:creationId xmlns:a16="http://schemas.microsoft.com/office/drawing/2014/main" id="{B735B3B8-3077-4407-B3DB-F49F7AD9FE6E}"/>
              </a:ext>
            </a:extLst>
          </p:cNvPr>
          <p:cNvSpPr>
            <a:spLocks noGrp="1"/>
          </p:cNvSpPr>
          <p:nvPr>
            <p:ph type="body" sz="quarter" idx="20"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82" name="Footnote [Placeholder]">
            <a:extLst>
              <a:ext uri="{FF2B5EF4-FFF2-40B4-BE49-F238E27FC236}">
                <a16:creationId xmlns:a16="http://schemas.microsoft.com/office/drawing/2014/main" id="{BC4636C8-5A39-45C7-A88C-69193C9A548E}"/>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Notes</a:t>
            </a:r>
          </a:p>
        </p:txBody>
      </p:sp>
      <p:sp>
        <p:nvSpPr>
          <p:cNvPr id="16" name="Sources if needed">
            <a:extLst>
              <a:ext uri="{FF2B5EF4-FFF2-40B4-BE49-F238E27FC236}">
                <a16:creationId xmlns:a16="http://schemas.microsoft.com/office/drawing/2014/main" id="{F50C3277-7415-4534-8ADA-1D470D8386CF}"/>
              </a:ext>
            </a:extLst>
          </p:cNvPr>
          <p:cNvSpPr>
            <a:spLocks noGrp="1"/>
          </p:cNvSpPr>
          <p:nvPr>
            <p:ph type="body" sz="quarter" idx="21"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7" name="Sources [Placeholder]">
            <a:extLst>
              <a:ext uri="{FF2B5EF4-FFF2-40B4-BE49-F238E27FC236}">
                <a16:creationId xmlns:a16="http://schemas.microsoft.com/office/drawing/2014/main" id="{7D0463A8-B008-4BE6-831F-683AA62BCE63}"/>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2" name="Textplatzhalter 4">
            <a:extLst>
              <a:ext uri="{FF2B5EF4-FFF2-40B4-BE49-F238E27FC236}">
                <a16:creationId xmlns:a16="http://schemas.microsoft.com/office/drawing/2014/main" id="{8AB4B014-2B59-8058-E2BB-256F5DD05A06}"/>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Tree>
    <p:extLst>
      <p:ext uri="{BB962C8B-B14F-4D97-AF65-F5344CB8AC3E}">
        <p14:creationId xmlns:p14="http://schemas.microsoft.com/office/powerpoint/2010/main" val="415001632"/>
      </p:ext>
    </p:extLst>
  </p:cSld>
  <p:clrMapOvr>
    <a:masterClrMapping/>
  </p:clrMapOvr>
  <p:extLst>
    <p:ext uri="{DCECCB84-F9BA-43D5-87BE-67443E8EF086}">
      <p15:sldGuideLst xmlns:p15="http://schemas.microsoft.com/office/powerpoint/2012/main">
        <p15:guide id="3" orient="horz" pos="2069">
          <p15:clr>
            <a:srgbClr val="5ACBF0"/>
          </p15:clr>
        </p15:guide>
        <p15:guide id="4" orient="horz" pos="3317">
          <p15:clr>
            <a:srgbClr val="5ACBF0"/>
          </p15:clr>
        </p15:guide>
        <p15:guide id="5" orient="horz" pos="2432">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 Title Slide, three lines - Building">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E21ADB3E-B6D8-4FF7-A366-32882E912BDC}"/>
              </a:ext>
            </a:extLst>
          </p:cNvPr>
          <p:cNvGraphicFramePr>
            <a:graphicFrameLocks noChangeAspect="1"/>
          </p:cNvGraphicFramePr>
          <p:nvPr userDrawn="1">
            <p:custDataLst>
              <p:tags r:id="rId1"/>
            </p:custDataLst>
            <p:extLst>
              <p:ext uri="{D42A27DB-BD31-4B8C-83A1-F6EECF244321}">
                <p14:modId xmlns:p14="http://schemas.microsoft.com/office/powerpoint/2010/main" val="39924353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8" name="Objekt 7" hidden="1">
                        <a:extLst>
                          <a:ext uri="{FF2B5EF4-FFF2-40B4-BE49-F238E27FC236}">
                            <a16:creationId xmlns:a16="http://schemas.microsoft.com/office/drawing/2014/main" id="{E21ADB3E-B6D8-4FF7-A366-32882E912B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7" name="Picture 14">
            <a:extLst>
              <a:ext uri="{FF2B5EF4-FFF2-40B4-BE49-F238E27FC236}">
                <a16:creationId xmlns:a16="http://schemas.microsoft.com/office/drawing/2014/main" id="{F83E53FF-E492-3168-47D2-904F7AB9856A}"/>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5233277" y="1890267"/>
            <a:ext cx="6958724" cy="4967734"/>
          </a:xfrm>
          <a:prstGeom prst="rect">
            <a:avLst/>
          </a:prstGeom>
        </p:spPr>
      </p:pic>
      <p:pic>
        <p:nvPicPr>
          <p:cNvPr id="23" name="Grafik 22">
            <a:extLst>
              <a:ext uri="{FF2B5EF4-FFF2-40B4-BE49-F238E27FC236}">
                <a16:creationId xmlns:a16="http://schemas.microsoft.com/office/drawing/2014/main" id="{CD77CBA0-BF72-44DE-9BCF-9AFA030407A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87375" y="6237289"/>
            <a:ext cx="1447200" cy="272123"/>
          </a:xfrm>
          <a:prstGeom prst="rect">
            <a:avLst/>
          </a:prstGeom>
        </p:spPr>
      </p:pic>
      <p:sp>
        <p:nvSpPr>
          <p:cNvPr id="42" name="Textplatzhalter 36">
            <a:extLst>
              <a:ext uri="{FF2B5EF4-FFF2-40B4-BE49-F238E27FC236}">
                <a16:creationId xmlns:a16="http://schemas.microsoft.com/office/drawing/2014/main" id="{BC231BF0-959A-4E6E-B833-02AC917136AB}"/>
              </a:ext>
            </a:extLst>
          </p:cNvPr>
          <p:cNvSpPr>
            <a:spLocks noGrp="1"/>
          </p:cNvSpPr>
          <p:nvPr>
            <p:ph type="body" sz="quarter" idx="11" hasCustomPrompt="1"/>
          </p:nvPr>
        </p:nvSpPr>
        <p:spPr>
          <a:xfrm>
            <a:off x="2211105" y="6339346"/>
            <a:ext cx="5216808" cy="190240"/>
          </a:xfrm>
          <a:prstGeom prst="rect">
            <a:avLst/>
          </a:prstGeom>
        </p:spPr>
        <p:txBody>
          <a:bodyPr vert="horz" wrap="square" lIns="0" tIns="36000" rIns="0" bIns="0" rtlCol="0" anchor="b">
            <a:spAutoFit/>
          </a:bodyPr>
          <a:lstStyle>
            <a:lvl1pPr rtl="0">
              <a:lnSpc>
                <a:spcPct val="100000"/>
              </a:lnSpc>
              <a:spcBef>
                <a:spcPts val="1000"/>
              </a:spcBef>
              <a:spcAft>
                <a:spcPts val="1700"/>
              </a:spcAft>
              <a:defRPr lang="en-US" sz="1000" b="0" cap="none" baseline="0" dirty="0">
                <a:solidFill>
                  <a:srgbClr val="455F7C"/>
                </a:solidFill>
              </a:defRPr>
            </a:lvl1pPr>
          </a:lstStyle>
          <a:p>
            <a:pPr marL="0" lvl="0" indent="0">
              <a:buNone/>
            </a:pPr>
            <a:r>
              <a:rPr lang="en-US" noProof="0"/>
              <a:t>by Name, Month Year (optional)</a:t>
            </a:r>
          </a:p>
        </p:txBody>
      </p:sp>
      <p:sp>
        <p:nvSpPr>
          <p:cNvPr id="37" name="Textplatzhalter 36">
            <a:extLst>
              <a:ext uri="{FF2B5EF4-FFF2-40B4-BE49-F238E27FC236}">
                <a16:creationId xmlns:a16="http://schemas.microsoft.com/office/drawing/2014/main" id="{572B1E9F-37EA-4B2A-AF65-F541CFC19F6C}"/>
              </a:ext>
            </a:extLst>
          </p:cNvPr>
          <p:cNvSpPr>
            <a:spLocks noGrp="1"/>
          </p:cNvSpPr>
          <p:nvPr>
            <p:ph type="body" sz="quarter" idx="10" hasCustomPrompt="1"/>
          </p:nvPr>
        </p:nvSpPr>
        <p:spPr>
          <a:xfrm>
            <a:off x="587375" y="1658303"/>
            <a:ext cx="5437188" cy="251795"/>
          </a:xfrm>
          <a:prstGeom prst="rect">
            <a:avLst/>
          </a:prstGeom>
        </p:spPr>
        <p:txBody>
          <a:bodyPr vert="horz" wrap="square" lIns="0" tIns="36000" rIns="0" bIns="0" rtlCol="0" anchor="b">
            <a:noAutofit/>
          </a:bodyPr>
          <a:lstStyle>
            <a:lvl1pPr marL="0" indent="0" rtl="0">
              <a:lnSpc>
                <a:spcPct val="100000"/>
              </a:lnSpc>
              <a:spcBef>
                <a:spcPts val="0"/>
              </a:spcBef>
              <a:spcAft>
                <a:spcPts val="0"/>
              </a:spcAft>
              <a:buNone/>
              <a:defRPr lang="en-US" sz="1400" b="1" cap="all" baseline="0" dirty="0">
                <a:solidFill>
                  <a:schemeClr val="tx2"/>
                </a:solidFill>
              </a:defRPr>
            </a:lvl1pPr>
          </a:lstStyle>
          <a:p>
            <a:pPr marL="144000" lvl="0" indent="-144000"/>
            <a:r>
              <a:rPr lang="en-US" noProof="0"/>
              <a:t>Insert </a:t>
            </a:r>
            <a:r>
              <a:rPr lang="en-US" noProof="0" err="1"/>
              <a:t>rooftitle</a:t>
            </a:r>
            <a:endParaRPr lang="en-US" noProof="0"/>
          </a:p>
        </p:txBody>
      </p:sp>
      <p:sp>
        <p:nvSpPr>
          <p:cNvPr id="2" name="Titel 1">
            <a:extLst>
              <a:ext uri="{FF2B5EF4-FFF2-40B4-BE49-F238E27FC236}">
                <a16:creationId xmlns:a16="http://schemas.microsoft.com/office/drawing/2014/main" id="{743E0D0C-EA3D-475E-A015-318B440A3B18}"/>
              </a:ext>
            </a:extLst>
          </p:cNvPr>
          <p:cNvSpPr>
            <a:spLocks noGrp="1"/>
          </p:cNvSpPr>
          <p:nvPr>
            <p:ph type="ctrTitle" hasCustomPrompt="1"/>
          </p:nvPr>
        </p:nvSpPr>
        <p:spPr>
          <a:xfrm>
            <a:off x="587375" y="2209799"/>
            <a:ext cx="5437188" cy="1783408"/>
          </a:xfrm>
        </p:spPr>
        <p:txBody>
          <a:bodyPr vert="horz" anchor="t">
            <a:noAutofit/>
          </a:bodyPr>
          <a:lstStyle>
            <a:lvl1pPr algn="l" rtl="0">
              <a:defRPr sz="3800"/>
            </a:lvl1pPr>
          </a:lstStyle>
          <a:p>
            <a:r>
              <a:rPr lang="en-US" noProof="0"/>
              <a:t>Insert title, </a:t>
            </a:r>
            <a:br>
              <a:rPr lang="en-US" noProof="0"/>
            </a:br>
            <a:r>
              <a:rPr lang="en-US" noProof="0"/>
              <a:t>max. three lines</a:t>
            </a:r>
          </a:p>
        </p:txBody>
      </p:sp>
      <p:sp>
        <p:nvSpPr>
          <p:cNvPr id="13" name="Untertitel 2">
            <a:extLst>
              <a:ext uri="{FF2B5EF4-FFF2-40B4-BE49-F238E27FC236}">
                <a16:creationId xmlns:a16="http://schemas.microsoft.com/office/drawing/2014/main" id="{59A91AF0-C3C9-2747-2D75-3E70C768B226}"/>
              </a:ext>
            </a:extLst>
          </p:cNvPr>
          <p:cNvSpPr>
            <a:spLocks noGrp="1"/>
          </p:cNvSpPr>
          <p:nvPr>
            <p:ph type="subTitle" idx="1" hasCustomPrompt="1"/>
          </p:nvPr>
        </p:nvSpPr>
        <p:spPr>
          <a:xfrm>
            <a:off x="587375" y="4800402"/>
            <a:ext cx="5437188" cy="554672"/>
          </a:xfrm>
          <a:prstGeom prst="rect">
            <a:avLst/>
          </a:prstGeom>
        </p:spPr>
        <p:txBody>
          <a:bodyPr wrap="square" anchor="t">
            <a:noAutofit/>
          </a:bodyPr>
          <a:lstStyle>
            <a:lvl1pPr marL="0" indent="0" algn="l" rtl="0">
              <a:lnSpc>
                <a:spcPts val="2200"/>
              </a:lnSpc>
              <a:spcBef>
                <a:spcPts val="0"/>
              </a:spcBef>
              <a:spcAft>
                <a:spcPts val="0"/>
              </a:spcAft>
              <a:buNone/>
              <a:defRPr sz="1500" b="0">
                <a:solidFill>
                  <a:srgbClr val="455F7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Insert subline (optional), max. two lines</a:t>
            </a:r>
          </a:p>
        </p:txBody>
      </p:sp>
      <p:pic>
        <p:nvPicPr>
          <p:cNvPr id="3" name="Bildplatzhalter 17" descr="Ein Bild, das Baum, draußen, Gebäude, Turm enthält.&#10;&#10;Automatisch generierte Beschreibung">
            <a:extLst>
              <a:ext uri="{FF2B5EF4-FFF2-40B4-BE49-F238E27FC236}">
                <a16:creationId xmlns:a16="http://schemas.microsoft.com/office/drawing/2014/main" id="{040858B2-4125-4302-E595-8575C4D16A6F}"/>
              </a:ext>
            </a:extLst>
          </p:cNvPr>
          <p:cNvPicPr>
            <a:picLocks noChangeAspect="1"/>
          </p:cNvPicPr>
          <p:nvPr userDrawn="1"/>
        </p:nvPicPr>
        <p:blipFill rotWithShape="1">
          <a:blip r:embed="rId7" cstate="hqprint">
            <a:extLst>
              <a:ext uri="{28A0092B-C50C-407E-A947-70E740481C1C}">
                <a14:useLocalDpi xmlns:a14="http://schemas.microsoft.com/office/drawing/2010/main"/>
              </a:ext>
            </a:extLst>
          </a:blip>
          <a:srcRect t="4717" b="4717"/>
          <a:stretch/>
        </p:blipFill>
        <p:spPr>
          <a:xfrm>
            <a:off x="5499100" y="796506"/>
            <a:ext cx="6692899" cy="6061493"/>
          </a:xfrm>
          <a:prstGeom prst="rect">
            <a:avLst/>
          </a:prstGeom>
        </p:spPr>
      </p:pic>
    </p:spTree>
    <p:extLst>
      <p:ext uri="{BB962C8B-B14F-4D97-AF65-F5344CB8AC3E}">
        <p14:creationId xmlns:p14="http://schemas.microsoft.com/office/powerpoint/2010/main" val="2582359686"/>
      </p:ext>
    </p:extLst>
  </p:cSld>
  <p:clrMapOvr>
    <a:masterClrMapping/>
  </p:clrMapOvr>
  <p:extLst>
    <p:ext uri="{DCECCB84-F9BA-43D5-87BE-67443E8EF086}">
      <p15:sldGuideLst xmlns:p15="http://schemas.microsoft.com/office/powerpoint/2012/main">
        <p15:guide id="1" orient="horz" pos="1185">
          <p15:clr>
            <a:srgbClr val="FFFFFF"/>
          </p15:clr>
        </p15:guide>
        <p15:guide id="2" orient="horz" pos="731">
          <p15:clr>
            <a:srgbClr val="FFFFFF"/>
          </p15:clr>
        </p15:guide>
        <p15:guide id="3" orient="horz" pos="278">
          <p15:clr>
            <a:srgbClr val="FFFFFF"/>
          </p15:clr>
        </p15:guide>
        <p15:guide id="4" orient="horz" pos="4065">
          <p15:clr>
            <a:srgbClr val="FFFFFF"/>
          </p15:clr>
        </p15:guide>
        <p15:guide id="5" orient="horz" pos="1389">
          <p15:clr>
            <a:srgbClr val="F26B43"/>
          </p15:clr>
        </p15:guide>
        <p15:guide id="6" orient="horz" pos="2193">
          <p15:clr>
            <a:srgbClr val="F26B43"/>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Columns in 2 Rows">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42517589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Content Placeholder 3">
            <a:extLst>
              <a:ext uri="{FF2B5EF4-FFF2-40B4-BE49-F238E27FC236}">
                <a16:creationId xmlns:a16="http://schemas.microsoft.com/office/drawing/2014/main" id="{40455CD5-D116-4C46-B7D4-29C359A6940F}"/>
              </a:ext>
            </a:extLst>
          </p:cNvPr>
          <p:cNvSpPr>
            <a:spLocks noGrp="1"/>
          </p:cNvSpPr>
          <p:nvPr>
            <p:ph sz="quarter" idx="15" hasCustomPrompt="1"/>
          </p:nvPr>
        </p:nvSpPr>
        <p:spPr>
          <a:xfrm>
            <a:off x="587373" y="1881187"/>
            <a:ext cx="2628901" cy="1403351"/>
          </a:xfrm>
          <a:prstGeom prst="rect">
            <a:avLst/>
          </a:prstGeom>
        </p:spPr>
        <p:txBody>
          <a:bodyPr/>
          <a:lstStyle>
            <a:lvl1pPr rtl="0">
              <a:lnSpc>
                <a:spcPts val="2120"/>
              </a:lnSpc>
              <a:defRPr/>
            </a:lvl1pPr>
            <a:lvl2pPr rtl="0">
              <a:lnSpc>
                <a:spcPts val="2120"/>
              </a:lnSpc>
              <a:defRPr/>
            </a:lvl2pPr>
            <a:lvl3pPr rtl="0">
              <a:lnSpc>
                <a:spcPts val="2120"/>
              </a:lnSpc>
              <a:defRPr/>
            </a:lvl3pPr>
            <a:lvl4pPr rtl="0">
              <a:defRPr/>
            </a:lvl4pPr>
            <a:lvl5pPr rtl="0">
              <a:defRPr/>
            </a:lvl5pPr>
          </a:lstStyle>
          <a:p>
            <a:pPr lvl="0"/>
            <a:r>
              <a:rPr lang="en-US" noProof="1"/>
              <a:t>Level one: headline</a:t>
            </a:r>
          </a:p>
          <a:p>
            <a:pPr lvl="1"/>
            <a:r>
              <a:rPr lang="en-US" noProof="1"/>
              <a:t>Level two: regular text</a:t>
            </a:r>
          </a:p>
          <a:p>
            <a:pPr lvl="2"/>
            <a:r>
              <a:rPr lang="en-US" noProof="1"/>
              <a:t>Level three: bullets</a:t>
            </a:r>
          </a:p>
        </p:txBody>
      </p:sp>
      <p:sp>
        <p:nvSpPr>
          <p:cNvPr id="13" name="Content Placeholder 3">
            <a:extLst>
              <a:ext uri="{FF2B5EF4-FFF2-40B4-BE49-F238E27FC236}">
                <a16:creationId xmlns:a16="http://schemas.microsoft.com/office/drawing/2014/main" id="{3D2269EE-9044-7543-BF0F-7E8A53A8DE78}"/>
              </a:ext>
            </a:extLst>
          </p:cNvPr>
          <p:cNvSpPr>
            <a:spLocks noGrp="1"/>
          </p:cNvSpPr>
          <p:nvPr>
            <p:ph sz="quarter" idx="16" hasCustomPrompt="1"/>
          </p:nvPr>
        </p:nvSpPr>
        <p:spPr>
          <a:xfrm>
            <a:off x="3359149" y="1881187"/>
            <a:ext cx="2665413" cy="1403351"/>
          </a:xfrm>
          <a:prstGeom prst="rect">
            <a:avLst/>
          </a:prstGeom>
        </p:spPr>
        <p:txBody>
          <a:bodyPr/>
          <a:lstStyle>
            <a:lvl1pPr rtl="0">
              <a:lnSpc>
                <a:spcPts val="2120"/>
              </a:lnSpc>
              <a:defRPr/>
            </a:lvl1pPr>
            <a:lvl2pPr rtl="0">
              <a:lnSpc>
                <a:spcPts val="2120"/>
              </a:lnSpc>
              <a:defRPr/>
            </a:lvl2pPr>
            <a:lvl3pPr rtl="0">
              <a:lnSpc>
                <a:spcPts val="2120"/>
              </a:lnSpc>
              <a:defRPr/>
            </a:lvl3pPr>
            <a:lvl4pPr rtl="0">
              <a:defRPr/>
            </a:lvl4pPr>
            <a:lvl5pPr rtl="0">
              <a:defRPr/>
            </a:lvl5pPr>
          </a:lstStyle>
          <a:p>
            <a:pPr lvl="0"/>
            <a:r>
              <a:rPr lang="en-US" noProof="1"/>
              <a:t>Level one: headline</a:t>
            </a:r>
          </a:p>
          <a:p>
            <a:pPr lvl="1"/>
            <a:r>
              <a:rPr lang="en-US" noProof="1"/>
              <a:t>Level two: regular text</a:t>
            </a:r>
          </a:p>
          <a:p>
            <a:pPr lvl="2"/>
            <a:r>
              <a:rPr lang="en-US" noProof="1"/>
              <a:t>Level three: bullets</a:t>
            </a:r>
          </a:p>
        </p:txBody>
      </p:sp>
      <p:sp>
        <p:nvSpPr>
          <p:cNvPr id="15" name="Content Placeholder 3">
            <a:extLst>
              <a:ext uri="{FF2B5EF4-FFF2-40B4-BE49-F238E27FC236}">
                <a16:creationId xmlns:a16="http://schemas.microsoft.com/office/drawing/2014/main" id="{8F44CCC2-4AD3-CE4C-B9A2-93F77278BC14}"/>
              </a:ext>
            </a:extLst>
          </p:cNvPr>
          <p:cNvSpPr>
            <a:spLocks noGrp="1"/>
          </p:cNvSpPr>
          <p:nvPr>
            <p:ph sz="quarter" idx="18" hasCustomPrompt="1"/>
          </p:nvPr>
        </p:nvSpPr>
        <p:spPr>
          <a:xfrm>
            <a:off x="3359150" y="3860801"/>
            <a:ext cx="2665413" cy="1403351"/>
          </a:xfrm>
          <a:prstGeom prst="rect">
            <a:avLst/>
          </a:prstGeom>
        </p:spPr>
        <p:txBody>
          <a:bodyPr/>
          <a:lstStyle>
            <a:lvl1pPr rtl="0">
              <a:lnSpc>
                <a:spcPts val="2120"/>
              </a:lnSpc>
              <a:defRPr/>
            </a:lvl1pPr>
            <a:lvl2pPr rtl="0">
              <a:lnSpc>
                <a:spcPts val="2120"/>
              </a:lnSpc>
              <a:defRPr/>
            </a:lvl2pPr>
            <a:lvl3pPr rtl="0">
              <a:lnSpc>
                <a:spcPts val="2120"/>
              </a:lnSpc>
              <a:defRPr/>
            </a:lvl3pPr>
            <a:lvl4pPr rtl="0">
              <a:defRPr/>
            </a:lvl4pPr>
            <a:lvl5pPr rtl="0">
              <a:defRPr/>
            </a:lvl5pPr>
          </a:lstStyle>
          <a:p>
            <a:pPr lvl="0"/>
            <a:r>
              <a:rPr lang="en-US" noProof="1"/>
              <a:t>Level one: headline</a:t>
            </a:r>
          </a:p>
          <a:p>
            <a:pPr lvl="1"/>
            <a:r>
              <a:rPr lang="en-US" noProof="1"/>
              <a:t>Level two: regular text</a:t>
            </a:r>
          </a:p>
          <a:p>
            <a:pPr lvl="2"/>
            <a:r>
              <a:rPr lang="en-US" noProof="1"/>
              <a:t>Level three: bullets</a:t>
            </a:r>
          </a:p>
        </p:txBody>
      </p:sp>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p:txBody>
          <a:bodyPr vert="horz"/>
          <a:lstStyle>
            <a:lvl1pPr rtl="0">
              <a:defRPr/>
            </a:lvl1pPr>
          </a:lstStyle>
          <a:p>
            <a:r>
              <a:rPr lang="en-US" noProof="0"/>
              <a:t>Insert title</a:t>
            </a:r>
          </a:p>
        </p:txBody>
      </p:sp>
      <p:sp>
        <p:nvSpPr>
          <p:cNvPr id="38" name="Rechteck 37">
            <a:extLst>
              <a:ext uri="{FF2B5EF4-FFF2-40B4-BE49-F238E27FC236}">
                <a16:creationId xmlns:a16="http://schemas.microsoft.com/office/drawing/2014/main" id="{69378F80-BDF1-40F1-BD42-7DDC817092AD}"/>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noProof="0"/>
          </a:p>
        </p:txBody>
      </p:sp>
      <p:sp>
        <p:nvSpPr>
          <p:cNvPr id="29" name="Content Placeholder 3">
            <a:extLst>
              <a:ext uri="{FF2B5EF4-FFF2-40B4-BE49-F238E27FC236}">
                <a16:creationId xmlns:a16="http://schemas.microsoft.com/office/drawing/2014/main" id="{D03FEA1B-E1BA-478E-B50C-BAD19AA78D35}"/>
              </a:ext>
            </a:extLst>
          </p:cNvPr>
          <p:cNvSpPr>
            <a:spLocks noGrp="1"/>
          </p:cNvSpPr>
          <p:nvPr>
            <p:ph sz="quarter" idx="19" hasCustomPrompt="1"/>
          </p:nvPr>
        </p:nvSpPr>
        <p:spPr>
          <a:xfrm>
            <a:off x="6168507" y="1881187"/>
            <a:ext cx="2665413" cy="1403351"/>
          </a:xfrm>
          <a:prstGeom prst="rect">
            <a:avLst/>
          </a:prstGeom>
        </p:spPr>
        <p:txBody>
          <a:bodyPr/>
          <a:lstStyle>
            <a:lvl1pPr rtl="0">
              <a:lnSpc>
                <a:spcPts val="2120"/>
              </a:lnSpc>
              <a:defRPr/>
            </a:lvl1pPr>
            <a:lvl2pPr rtl="0">
              <a:lnSpc>
                <a:spcPts val="2120"/>
              </a:lnSpc>
              <a:defRPr/>
            </a:lvl2pPr>
            <a:lvl3pPr rtl="0">
              <a:lnSpc>
                <a:spcPts val="2120"/>
              </a:lnSpc>
              <a:defRPr/>
            </a:lvl3pPr>
            <a:lvl4pPr rtl="0">
              <a:defRPr/>
            </a:lvl4pPr>
            <a:lvl5pPr rtl="0">
              <a:defRPr/>
            </a:lvl5pPr>
          </a:lstStyle>
          <a:p>
            <a:pPr lvl="0"/>
            <a:r>
              <a:rPr lang="en-US" noProof="1"/>
              <a:t>Level one: headline</a:t>
            </a:r>
          </a:p>
          <a:p>
            <a:pPr lvl="1"/>
            <a:r>
              <a:rPr lang="en-US" noProof="1"/>
              <a:t>Level two: regular text</a:t>
            </a:r>
          </a:p>
          <a:p>
            <a:pPr lvl="2"/>
            <a:r>
              <a:rPr lang="en-US" noProof="1"/>
              <a:t>Level three: bullets</a:t>
            </a:r>
          </a:p>
        </p:txBody>
      </p:sp>
      <p:sp>
        <p:nvSpPr>
          <p:cNvPr id="30" name="Content Placeholder 3">
            <a:extLst>
              <a:ext uri="{FF2B5EF4-FFF2-40B4-BE49-F238E27FC236}">
                <a16:creationId xmlns:a16="http://schemas.microsoft.com/office/drawing/2014/main" id="{9C0A3167-AAAA-45A4-A698-82F0A0C73EDF}"/>
              </a:ext>
            </a:extLst>
          </p:cNvPr>
          <p:cNvSpPr>
            <a:spLocks noGrp="1"/>
          </p:cNvSpPr>
          <p:nvPr>
            <p:ph sz="quarter" idx="20" hasCustomPrompt="1"/>
          </p:nvPr>
        </p:nvSpPr>
        <p:spPr>
          <a:xfrm>
            <a:off x="6168508" y="3860801"/>
            <a:ext cx="2665413" cy="1403351"/>
          </a:xfrm>
          <a:prstGeom prst="rect">
            <a:avLst/>
          </a:prstGeom>
        </p:spPr>
        <p:txBody>
          <a:bodyPr/>
          <a:lstStyle>
            <a:lvl1pPr rtl="0">
              <a:lnSpc>
                <a:spcPts val="2120"/>
              </a:lnSpc>
              <a:defRPr/>
            </a:lvl1pPr>
            <a:lvl2pPr rtl="0">
              <a:lnSpc>
                <a:spcPts val="2120"/>
              </a:lnSpc>
              <a:defRPr/>
            </a:lvl2pPr>
            <a:lvl3pPr rtl="0">
              <a:lnSpc>
                <a:spcPts val="2120"/>
              </a:lnSpc>
              <a:defRPr/>
            </a:lvl3pPr>
            <a:lvl4pPr rtl="0">
              <a:defRPr/>
            </a:lvl4pPr>
            <a:lvl5pPr rtl="0">
              <a:defRPr/>
            </a:lvl5pPr>
          </a:lstStyle>
          <a:p>
            <a:pPr lvl="0"/>
            <a:r>
              <a:rPr lang="en-US" noProof="1"/>
              <a:t>Level one: headline</a:t>
            </a:r>
          </a:p>
          <a:p>
            <a:pPr lvl="1"/>
            <a:r>
              <a:rPr lang="en-US" noProof="1"/>
              <a:t>Level two: regular text</a:t>
            </a:r>
          </a:p>
          <a:p>
            <a:pPr lvl="2"/>
            <a:r>
              <a:rPr lang="en-US" noProof="1"/>
              <a:t>Level three: bullets</a:t>
            </a:r>
          </a:p>
        </p:txBody>
      </p:sp>
      <p:sp>
        <p:nvSpPr>
          <p:cNvPr id="31" name="Content Placeholder 3">
            <a:extLst>
              <a:ext uri="{FF2B5EF4-FFF2-40B4-BE49-F238E27FC236}">
                <a16:creationId xmlns:a16="http://schemas.microsoft.com/office/drawing/2014/main" id="{2CA47238-CCF8-4482-AE22-1BC1172143E8}"/>
              </a:ext>
            </a:extLst>
          </p:cNvPr>
          <p:cNvSpPr>
            <a:spLocks noGrp="1"/>
          </p:cNvSpPr>
          <p:nvPr>
            <p:ph sz="quarter" idx="21" hasCustomPrompt="1"/>
          </p:nvPr>
        </p:nvSpPr>
        <p:spPr>
          <a:xfrm>
            <a:off x="8975724" y="1881187"/>
            <a:ext cx="2628000" cy="1403351"/>
          </a:xfrm>
          <a:prstGeom prst="rect">
            <a:avLst/>
          </a:prstGeom>
        </p:spPr>
        <p:txBody>
          <a:bodyPr/>
          <a:lstStyle>
            <a:lvl1pPr rtl="0">
              <a:lnSpc>
                <a:spcPts val="2120"/>
              </a:lnSpc>
              <a:defRPr/>
            </a:lvl1pPr>
            <a:lvl2pPr rtl="0">
              <a:lnSpc>
                <a:spcPts val="2120"/>
              </a:lnSpc>
              <a:defRPr/>
            </a:lvl2pPr>
            <a:lvl3pPr rtl="0">
              <a:lnSpc>
                <a:spcPts val="2120"/>
              </a:lnSpc>
              <a:defRPr/>
            </a:lvl3pPr>
            <a:lvl4pPr rtl="0">
              <a:defRPr/>
            </a:lvl4pPr>
            <a:lvl5pPr rtl="0">
              <a:defRPr/>
            </a:lvl5pPr>
          </a:lstStyle>
          <a:p>
            <a:pPr lvl="0"/>
            <a:r>
              <a:rPr lang="en-US" noProof="1"/>
              <a:t>Level one: headline</a:t>
            </a:r>
          </a:p>
          <a:p>
            <a:pPr lvl="1"/>
            <a:r>
              <a:rPr lang="en-US" noProof="1"/>
              <a:t>Level two: regular text</a:t>
            </a:r>
          </a:p>
          <a:p>
            <a:pPr lvl="2"/>
            <a:r>
              <a:rPr lang="en-US" noProof="1"/>
              <a:t>Level three: bullets</a:t>
            </a:r>
          </a:p>
        </p:txBody>
      </p:sp>
      <p:sp>
        <p:nvSpPr>
          <p:cNvPr id="32" name="Content Placeholder 3">
            <a:extLst>
              <a:ext uri="{FF2B5EF4-FFF2-40B4-BE49-F238E27FC236}">
                <a16:creationId xmlns:a16="http://schemas.microsoft.com/office/drawing/2014/main" id="{132ADA60-CCE4-473E-AD32-A5E5F9CDD4C5}"/>
              </a:ext>
            </a:extLst>
          </p:cNvPr>
          <p:cNvSpPr>
            <a:spLocks noGrp="1"/>
          </p:cNvSpPr>
          <p:nvPr>
            <p:ph sz="quarter" idx="22" hasCustomPrompt="1"/>
          </p:nvPr>
        </p:nvSpPr>
        <p:spPr>
          <a:xfrm>
            <a:off x="8975724" y="3860801"/>
            <a:ext cx="2628000" cy="1403351"/>
          </a:xfrm>
          <a:prstGeom prst="rect">
            <a:avLst/>
          </a:prstGeom>
        </p:spPr>
        <p:txBody>
          <a:bodyPr/>
          <a:lstStyle>
            <a:lvl1pPr rtl="0">
              <a:lnSpc>
                <a:spcPts val="2120"/>
              </a:lnSpc>
              <a:defRPr/>
            </a:lvl1pPr>
            <a:lvl2pPr rtl="0">
              <a:lnSpc>
                <a:spcPts val="2120"/>
              </a:lnSpc>
              <a:defRPr/>
            </a:lvl2pPr>
            <a:lvl3pPr rtl="0">
              <a:lnSpc>
                <a:spcPts val="2120"/>
              </a:lnSpc>
              <a:defRPr/>
            </a:lvl3pPr>
            <a:lvl4pPr rtl="0">
              <a:defRPr/>
            </a:lvl4pPr>
            <a:lvl5pPr rtl="0">
              <a:defRPr/>
            </a:lvl5pPr>
          </a:lstStyle>
          <a:p>
            <a:pPr lvl="0"/>
            <a:r>
              <a:rPr lang="en-US" noProof="1"/>
              <a:t>Level one: headline</a:t>
            </a:r>
          </a:p>
          <a:p>
            <a:pPr lvl="1"/>
            <a:r>
              <a:rPr lang="en-US" noProof="1"/>
              <a:t>Level two: regular text</a:t>
            </a:r>
          </a:p>
          <a:p>
            <a:pPr lvl="2"/>
            <a:r>
              <a:rPr lang="en-US" noProof="1"/>
              <a:t>Level three: bullets</a:t>
            </a:r>
          </a:p>
        </p:txBody>
      </p:sp>
      <p:sp>
        <p:nvSpPr>
          <p:cNvPr id="70" name="Notes if needed">
            <a:extLst>
              <a:ext uri="{FF2B5EF4-FFF2-40B4-BE49-F238E27FC236}">
                <a16:creationId xmlns:a16="http://schemas.microsoft.com/office/drawing/2014/main" id="{6B705393-CC2E-4357-A6E9-9CF736E0A0A6}"/>
              </a:ext>
            </a:extLst>
          </p:cNvPr>
          <p:cNvSpPr>
            <a:spLocks noGrp="1"/>
          </p:cNvSpPr>
          <p:nvPr>
            <p:ph type="body" sz="quarter" idx="24"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71" name="Footnote [Placeholder]">
            <a:extLst>
              <a:ext uri="{FF2B5EF4-FFF2-40B4-BE49-F238E27FC236}">
                <a16:creationId xmlns:a16="http://schemas.microsoft.com/office/drawing/2014/main" id="{70BB7039-FBEA-47EA-851D-5EB7C27B385F}"/>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Notes</a:t>
            </a:r>
          </a:p>
        </p:txBody>
      </p:sp>
      <p:sp>
        <p:nvSpPr>
          <p:cNvPr id="20" name="Sources if needed">
            <a:extLst>
              <a:ext uri="{FF2B5EF4-FFF2-40B4-BE49-F238E27FC236}">
                <a16:creationId xmlns:a16="http://schemas.microsoft.com/office/drawing/2014/main" id="{8224C66B-F7FE-4BAF-A046-CF448D44ECA4}"/>
              </a:ext>
            </a:extLst>
          </p:cNvPr>
          <p:cNvSpPr>
            <a:spLocks noGrp="1"/>
          </p:cNvSpPr>
          <p:nvPr>
            <p:ph type="body" sz="quarter" idx="25"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21" name="Sources [Placeholder]">
            <a:extLst>
              <a:ext uri="{FF2B5EF4-FFF2-40B4-BE49-F238E27FC236}">
                <a16:creationId xmlns:a16="http://schemas.microsoft.com/office/drawing/2014/main" id="{EA88A8E4-93F4-4325-AA81-930FBDCE779A}"/>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2" name="Textplatzhalter 4">
            <a:extLst>
              <a:ext uri="{FF2B5EF4-FFF2-40B4-BE49-F238E27FC236}">
                <a16:creationId xmlns:a16="http://schemas.microsoft.com/office/drawing/2014/main" id="{74DE9608-9972-D6ED-28FC-6C023768A27F}"/>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
        <p:nvSpPr>
          <p:cNvPr id="5" name="Content Placeholder 3">
            <a:extLst>
              <a:ext uri="{FF2B5EF4-FFF2-40B4-BE49-F238E27FC236}">
                <a16:creationId xmlns:a16="http://schemas.microsoft.com/office/drawing/2014/main" id="{C71DE79F-5AF5-C9CE-5729-6D05964CDFF3}"/>
              </a:ext>
            </a:extLst>
          </p:cNvPr>
          <p:cNvSpPr>
            <a:spLocks noGrp="1"/>
          </p:cNvSpPr>
          <p:nvPr>
            <p:ph sz="quarter" idx="17" hasCustomPrompt="1"/>
          </p:nvPr>
        </p:nvSpPr>
        <p:spPr>
          <a:xfrm>
            <a:off x="587374" y="3860801"/>
            <a:ext cx="2628901" cy="1404938"/>
          </a:xfrm>
          <a:prstGeom prst="rect">
            <a:avLst/>
          </a:prstGeom>
        </p:spPr>
        <p:txBody>
          <a:bodyPr/>
          <a:lstStyle>
            <a:lvl1pPr rtl="0">
              <a:lnSpc>
                <a:spcPts val="2120"/>
              </a:lnSpc>
              <a:defRPr/>
            </a:lvl1pPr>
            <a:lvl2pPr rtl="0">
              <a:lnSpc>
                <a:spcPts val="2120"/>
              </a:lnSpc>
              <a:defRPr/>
            </a:lvl2pPr>
            <a:lvl3pPr rtl="0">
              <a:lnSpc>
                <a:spcPts val="2120"/>
              </a:lnSpc>
              <a:defRPr/>
            </a:lvl3pPr>
            <a:lvl4pPr rtl="0">
              <a:defRPr/>
            </a:lvl4pPr>
            <a:lvl5pPr rtl="0">
              <a:defRPr/>
            </a:lvl5pPr>
          </a:lstStyle>
          <a:p>
            <a:pPr lvl="0"/>
            <a:r>
              <a:rPr lang="en-US" noProof="1"/>
              <a:t>Level one: headline</a:t>
            </a:r>
          </a:p>
          <a:p>
            <a:pPr lvl="1"/>
            <a:r>
              <a:rPr lang="en-US" noProof="1"/>
              <a:t>Level two: regular text</a:t>
            </a:r>
          </a:p>
          <a:p>
            <a:pPr lvl="2"/>
            <a:r>
              <a:rPr lang="en-US" noProof="1"/>
              <a:t>Level three: bullets</a:t>
            </a:r>
          </a:p>
        </p:txBody>
      </p:sp>
    </p:spTree>
    <p:extLst>
      <p:ext uri="{BB962C8B-B14F-4D97-AF65-F5344CB8AC3E}">
        <p14:creationId xmlns:p14="http://schemas.microsoft.com/office/powerpoint/2010/main" val="459670227"/>
      </p:ext>
    </p:extLst>
  </p:cSld>
  <p:clrMapOvr>
    <a:masterClrMapping/>
  </p:clrMapOvr>
  <p:extLst>
    <p:ext uri="{DCECCB84-F9BA-43D5-87BE-67443E8EF086}">
      <p15:sldGuideLst xmlns:p15="http://schemas.microsoft.com/office/powerpoint/2012/main">
        <p15:guide id="3" orient="horz" pos="2069">
          <p15:clr>
            <a:srgbClr val="5ACBF0"/>
          </p15:clr>
        </p15:guide>
        <p15:guide id="4" orient="horz" pos="3317">
          <p15:clr>
            <a:srgbClr val="5ACBF0"/>
          </p15:clr>
        </p15:guide>
        <p15:guide id="5" orient="horz" pos="2432">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with image">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5477036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5" name="Sources if needed">
            <a:extLst>
              <a:ext uri="{FF2B5EF4-FFF2-40B4-BE49-F238E27FC236}">
                <a16:creationId xmlns:a16="http://schemas.microsoft.com/office/drawing/2014/main" id="{F80E1AA3-FF83-4AAD-9898-B52A0009A482}"/>
              </a:ext>
            </a:extLst>
          </p:cNvPr>
          <p:cNvSpPr>
            <a:spLocks noGrp="1"/>
          </p:cNvSpPr>
          <p:nvPr>
            <p:ph type="body" sz="quarter" idx="18"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4" name="Notes if needed">
            <a:extLst>
              <a:ext uri="{FF2B5EF4-FFF2-40B4-BE49-F238E27FC236}">
                <a16:creationId xmlns:a16="http://schemas.microsoft.com/office/drawing/2014/main" id="{1E042338-F46B-40D9-96FE-173C832E716B}"/>
              </a:ext>
            </a:extLst>
          </p:cNvPr>
          <p:cNvSpPr>
            <a:spLocks noGrp="1"/>
          </p:cNvSpPr>
          <p:nvPr>
            <p:ph type="body" sz="quarter" idx="17"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19" name="Footnote [Placeholder]">
            <a:extLst>
              <a:ext uri="{FF2B5EF4-FFF2-40B4-BE49-F238E27FC236}">
                <a16:creationId xmlns:a16="http://schemas.microsoft.com/office/drawing/2014/main" id="{77E12D01-AF45-4CE7-A9A1-EA0C2BFFEE94}"/>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marL="0"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noProof="0"/>
              <a:t>Insert Notes</a:t>
            </a:r>
            <a:br>
              <a:rPr lang="en-US" noProof="0"/>
            </a:br>
            <a:endParaRPr lang="en-US" noProof="0"/>
          </a:p>
        </p:txBody>
      </p:sp>
      <p:sp>
        <p:nvSpPr>
          <p:cNvPr id="26" name="Sources [Placeholder]">
            <a:extLst>
              <a:ext uri="{FF2B5EF4-FFF2-40B4-BE49-F238E27FC236}">
                <a16:creationId xmlns:a16="http://schemas.microsoft.com/office/drawing/2014/main" id="{B0094472-A64B-4EED-9956-79702978B6BE}"/>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5" name="Textplatzhalter 4">
            <a:extLst>
              <a:ext uri="{FF2B5EF4-FFF2-40B4-BE49-F238E27FC236}">
                <a16:creationId xmlns:a16="http://schemas.microsoft.com/office/drawing/2014/main" id="{F931859B-8273-42DE-90B9-BC501F5EDF69}"/>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a:xfrm>
            <a:off x="587373" y="441326"/>
            <a:ext cx="9612315" cy="719137"/>
          </a:xfrm>
        </p:spPr>
        <p:txBody>
          <a:bodyPr vert="horz"/>
          <a:lstStyle>
            <a:lvl1pPr rtl="0">
              <a:defRPr/>
            </a:lvl1pPr>
          </a:lstStyle>
          <a:p>
            <a:r>
              <a:rPr lang="en-US" noProof="0"/>
              <a:t>Insert title</a:t>
            </a:r>
          </a:p>
        </p:txBody>
      </p:sp>
      <p:sp>
        <p:nvSpPr>
          <p:cNvPr id="13" name="Rechteck 12">
            <a:extLst>
              <a:ext uri="{FF2B5EF4-FFF2-40B4-BE49-F238E27FC236}">
                <a16:creationId xmlns:a16="http://schemas.microsoft.com/office/drawing/2014/main" id="{94C35B1A-C97B-4126-8577-53AF09A9E1BD}"/>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noProof="0"/>
          </a:p>
        </p:txBody>
      </p:sp>
      <p:sp>
        <p:nvSpPr>
          <p:cNvPr id="2" name="Sources [Placeholder]">
            <a:extLst>
              <a:ext uri="{FF2B5EF4-FFF2-40B4-BE49-F238E27FC236}">
                <a16:creationId xmlns:a16="http://schemas.microsoft.com/office/drawing/2014/main" id="{0A9C7CBD-DE73-70D3-DC4C-9876ED120507}"/>
              </a:ext>
            </a:extLst>
          </p:cNvPr>
          <p:cNvSpPr>
            <a:spLocks noGrp="1"/>
          </p:cNvSpPr>
          <p:nvPr>
            <p:ph type="body" sz="quarter" idx="19" hasCustomPrompt="1"/>
          </p:nvPr>
        </p:nvSpPr>
        <p:spPr>
          <a:xfrm>
            <a:off x="4010667" y="4578725"/>
            <a:ext cx="7593958" cy="181262"/>
          </a:xfrm>
          <a:prstGeom prst="rect">
            <a:avLst/>
          </a:prstGeom>
        </p:spPr>
        <p:txBody>
          <a:bodyPr tIns="28800" anchor="t"/>
          <a:lstStyle>
            <a:lvl1pPr marL="0" indent="0" algn="l" rtl="0">
              <a:lnSpc>
                <a:spcPct val="110000"/>
              </a:lnSpc>
              <a:spcBef>
                <a:spcPts val="0"/>
              </a:spcBef>
              <a:spcAft>
                <a:spcPts val="0"/>
              </a:spcAft>
              <a:buNone/>
              <a:defRPr sz="11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Name</a:t>
            </a:r>
          </a:p>
        </p:txBody>
      </p:sp>
      <p:sp>
        <p:nvSpPr>
          <p:cNvPr id="4" name="Picture Placeholder 72">
            <a:extLst>
              <a:ext uri="{FF2B5EF4-FFF2-40B4-BE49-F238E27FC236}">
                <a16:creationId xmlns:a16="http://schemas.microsoft.com/office/drawing/2014/main" id="{BA1455A2-B584-6DAC-5081-49F0F8ED8902}"/>
              </a:ext>
            </a:extLst>
          </p:cNvPr>
          <p:cNvSpPr>
            <a:spLocks noGrp="1"/>
          </p:cNvSpPr>
          <p:nvPr>
            <p:ph type="pic" sz="quarter" idx="20"/>
          </p:nvPr>
        </p:nvSpPr>
        <p:spPr>
          <a:xfrm>
            <a:off x="783771" y="2207760"/>
            <a:ext cx="2832829" cy="3155353"/>
          </a:xfrm>
          <a:custGeom>
            <a:avLst/>
            <a:gdLst>
              <a:gd name="connsiteX0" fmla="*/ 1857664 w 3715330"/>
              <a:gd name="connsiteY0" fmla="*/ 0 h 4138329"/>
              <a:gd name="connsiteX1" fmla="*/ 2186215 w 3715330"/>
              <a:gd name="connsiteY1" fmla="*/ 89964 h 4138329"/>
              <a:gd name="connsiteX2" fmla="*/ 3388844 w 3715330"/>
              <a:gd name="connsiteY2" fmla="*/ 793129 h 4138329"/>
              <a:gd name="connsiteX3" fmla="*/ 3715330 w 3715330"/>
              <a:gd name="connsiteY3" fmla="*/ 1368071 h 4138329"/>
              <a:gd name="connsiteX4" fmla="*/ 3715330 w 3715330"/>
              <a:gd name="connsiteY4" fmla="*/ 2770266 h 4138329"/>
              <a:gd name="connsiteX5" fmla="*/ 3388844 w 3715330"/>
              <a:gd name="connsiteY5" fmla="*/ 3345204 h 4138329"/>
              <a:gd name="connsiteX6" fmla="*/ 2186215 w 3715330"/>
              <a:gd name="connsiteY6" fmla="*/ 4048368 h 4138329"/>
              <a:gd name="connsiteX7" fmla="*/ 1529113 w 3715330"/>
              <a:gd name="connsiteY7" fmla="*/ 4048368 h 4138329"/>
              <a:gd name="connsiteX8" fmla="*/ 326486 w 3715330"/>
              <a:gd name="connsiteY8" fmla="*/ 3345204 h 4138329"/>
              <a:gd name="connsiteX9" fmla="*/ 0 w 3715330"/>
              <a:gd name="connsiteY9" fmla="*/ 2770266 h 4138329"/>
              <a:gd name="connsiteX10" fmla="*/ 0 w 3715330"/>
              <a:gd name="connsiteY10" fmla="*/ 1368071 h 4138329"/>
              <a:gd name="connsiteX11" fmla="*/ 326486 w 3715330"/>
              <a:gd name="connsiteY11" fmla="*/ 793129 h 4138329"/>
              <a:gd name="connsiteX12" fmla="*/ 1529113 w 3715330"/>
              <a:gd name="connsiteY12" fmla="*/ 89964 h 4138329"/>
              <a:gd name="connsiteX13" fmla="*/ 1857664 w 3715330"/>
              <a:gd name="connsiteY13" fmla="*/ 0 h 4138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15330" h="4138329">
                <a:moveTo>
                  <a:pt x="1857664" y="0"/>
                </a:moveTo>
                <a:cubicBezTo>
                  <a:pt x="1971315" y="0"/>
                  <a:pt x="2084965" y="29988"/>
                  <a:pt x="2186215" y="89964"/>
                </a:cubicBezTo>
                <a:lnTo>
                  <a:pt x="3388844" y="793129"/>
                </a:lnTo>
                <a:cubicBezTo>
                  <a:pt x="3591354" y="913080"/>
                  <a:pt x="3715330" y="1132299"/>
                  <a:pt x="3715330" y="1368071"/>
                </a:cubicBezTo>
                <a:lnTo>
                  <a:pt x="3715330" y="2770266"/>
                </a:lnTo>
                <a:cubicBezTo>
                  <a:pt x="3715330" y="3006029"/>
                  <a:pt x="3591354" y="3225256"/>
                  <a:pt x="3388844" y="3345204"/>
                </a:cubicBezTo>
                <a:lnTo>
                  <a:pt x="2186215" y="4048368"/>
                </a:lnTo>
                <a:cubicBezTo>
                  <a:pt x="1983715" y="4168317"/>
                  <a:pt x="1731613" y="4168317"/>
                  <a:pt x="1529113" y="4048368"/>
                </a:cubicBezTo>
                <a:lnTo>
                  <a:pt x="326486" y="3345204"/>
                </a:lnTo>
                <a:cubicBezTo>
                  <a:pt x="123982" y="3225256"/>
                  <a:pt x="0" y="3006029"/>
                  <a:pt x="0" y="2770266"/>
                </a:cubicBezTo>
                <a:lnTo>
                  <a:pt x="0" y="1368071"/>
                </a:lnTo>
                <a:cubicBezTo>
                  <a:pt x="0" y="1132299"/>
                  <a:pt x="123982" y="913080"/>
                  <a:pt x="326486" y="793129"/>
                </a:cubicBezTo>
                <a:lnTo>
                  <a:pt x="1529113" y="89964"/>
                </a:lnTo>
                <a:cubicBezTo>
                  <a:pt x="1630363" y="29988"/>
                  <a:pt x="1744014" y="0"/>
                  <a:pt x="1857664" y="0"/>
                </a:cubicBezTo>
                <a:close/>
              </a:path>
            </a:pathLst>
          </a:custGeom>
        </p:spPr>
        <p:txBody>
          <a:bodyPr wrap="square">
            <a:noAutofit/>
          </a:bodyPr>
          <a:lstStyle/>
          <a:p>
            <a:endParaRPr lang="en-DE"/>
          </a:p>
        </p:txBody>
      </p:sp>
      <p:sp>
        <p:nvSpPr>
          <p:cNvPr id="6" name="Text Placeholder 75">
            <a:extLst>
              <a:ext uri="{FF2B5EF4-FFF2-40B4-BE49-F238E27FC236}">
                <a16:creationId xmlns:a16="http://schemas.microsoft.com/office/drawing/2014/main" id="{BC206780-CE02-A661-8D15-16C988C5122C}"/>
              </a:ext>
            </a:extLst>
          </p:cNvPr>
          <p:cNvSpPr>
            <a:spLocks noGrp="1"/>
          </p:cNvSpPr>
          <p:nvPr>
            <p:ph type="body" sz="quarter" idx="21" hasCustomPrompt="1"/>
          </p:nvPr>
        </p:nvSpPr>
        <p:spPr>
          <a:xfrm>
            <a:off x="4010667" y="2792413"/>
            <a:ext cx="7593958" cy="1306512"/>
          </a:xfrm>
        </p:spPr>
        <p:txBody>
          <a:bodyPr/>
          <a:lstStyle>
            <a:lvl1pPr>
              <a:lnSpc>
                <a:spcPts val="2680"/>
              </a:lnSpc>
              <a:defRPr sz="2400" b="0" i="0">
                <a:latin typeface="Georgia" panose="02040502050405020303" pitchFamily="18" charset="0"/>
              </a:defRPr>
            </a:lvl1pPr>
          </a:lstStyle>
          <a:p>
            <a:pPr lvl="0"/>
            <a:r>
              <a:rPr lang="en-US"/>
              <a:t>“Lorem ipsum dolor sit amet, consetetur sadipscing elitr, sed diam nonumy eirmod tempor invidunt ut labore et dolore magna aliquyam erat, sed diam voluptua.”</a:t>
            </a:r>
          </a:p>
        </p:txBody>
      </p:sp>
      <p:sp>
        <p:nvSpPr>
          <p:cNvPr id="9" name="Slide Number Block Blue">
            <a:extLst>
              <a:ext uri="{FF2B5EF4-FFF2-40B4-BE49-F238E27FC236}">
                <a16:creationId xmlns:a16="http://schemas.microsoft.com/office/drawing/2014/main" id="{02D07E3D-FFA7-CABD-25D8-10A8207CF808}"/>
              </a:ext>
            </a:extLst>
          </p:cNvPr>
          <p:cNvSpPr/>
          <p:nvPr userDrawn="1"/>
        </p:nvSpPr>
        <p:spPr>
          <a:xfrm rot="5400000">
            <a:off x="4102416" y="4269812"/>
            <a:ext cx="32400" cy="215898"/>
          </a:xfrm>
          <a:prstGeom prst="rect">
            <a:avLst/>
          </a:prstGeom>
          <a:solidFill>
            <a:srgbClr val="0666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1"/>
          </a:p>
        </p:txBody>
      </p:sp>
      <p:sp>
        <p:nvSpPr>
          <p:cNvPr id="10" name="Sources [Placeholder]">
            <a:extLst>
              <a:ext uri="{FF2B5EF4-FFF2-40B4-BE49-F238E27FC236}">
                <a16:creationId xmlns:a16="http://schemas.microsoft.com/office/drawing/2014/main" id="{0795894C-D754-2E33-CE05-D4D4365D66C9}"/>
              </a:ext>
            </a:extLst>
          </p:cNvPr>
          <p:cNvSpPr>
            <a:spLocks noGrp="1"/>
          </p:cNvSpPr>
          <p:nvPr>
            <p:ph type="body" sz="quarter" idx="22" hasCustomPrompt="1"/>
          </p:nvPr>
        </p:nvSpPr>
        <p:spPr>
          <a:xfrm>
            <a:off x="4010667" y="4759986"/>
            <a:ext cx="7593958" cy="234155"/>
          </a:xfrm>
          <a:prstGeom prst="rect">
            <a:avLst/>
          </a:prstGeom>
        </p:spPr>
        <p:txBody>
          <a:bodyPr tIns="28800" anchor="t"/>
          <a:lstStyle>
            <a:lvl1pPr marL="0" indent="0" algn="l" rtl="0">
              <a:lnSpc>
                <a:spcPct val="110000"/>
              </a:lnSpc>
              <a:spcBef>
                <a:spcPts val="0"/>
              </a:spcBef>
              <a:spcAft>
                <a:spcPts val="0"/>
              </a:spcAft>
              <a:buNone/>
              <a:defRPr sz="11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Company Name</a:t>
            </a:r>
          </a:p>
        </p:txBody>
      </p:sp>
    </p:spTree>
    <p:extLst>
      <p:ext uri="{BB962C8B-B14F-4D97-AF65-F5344CB8AC3E}">
        <p14:creationId xmlns:p14="http://schemas.microsoft.com/office/powerpoint/2010/main" val="4061313439"/>
      </p:ext>
    </p:extLst>
  </p:cSld>
  <p:clrMapOvr>
    <a:masterClrMapping/>
  </p:clrMapOvr>
  <p:extLst>
    <p:ext uri="{DCECCB84-F9BA-43D5-87BE-67443E8EF086}">
      <p15:sldGuideLst xmlns:p15="http://schemas.microsoft.com/office/powerpoint/2012/main">
        <p15:guide id="3" orient="horz" pos="1366">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5477036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5" name="Sources if needed">
            <a:extLst>
              <a:ext uri="{FF2B5EF4-FFF2-40B4-BE49-F238E27FC236}">
                <a16:creationId xmlns:a16="http://schemas.microsoft.com/office/drawing/2014/main" id="{F80E1AA3-FF83-4AAD-9898-B52A0009A482}"/>
              </a:ext>
            </a:extLst>
          </p:cNvPr>
          <p:cNvSpPr>
            <a:spLocks noGrp="1"/>
          </p:cNvSpPr>
          <p:nvPr>
            <p:ph type="body" sz="quarter" idx="18"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4" name="Notes if needed">
            <a:extLst>
              <a:ext uri="{FF2B5EF4-FFF2-40B4-BE49-F238E27FC236}">
                <a16:creationId xmlns:a16="http://schemas.microsoft.com/office/drawing/2014/main" id="{1E042338-F46B-40D9-96FE-173C832E716B}"/>
              </a:ext>
            </a:extLst>
          </p:cNvPr>
          <p:cNvSpPr>
            <a:spLocks noGrp="1"/>
          </p:cNvSpPr>
          <p:nvPr>
            <p:ph type="body" sz="quarter" idx="17"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19" name="Footnote [Placeholder]">
            <a:extLst>
              <a:ext uri="{FF2B5EF4-FFF2-40B4-BE49-F238E27FC236}">
                <a16:creationId xmlns:a16="http://schemas.microsoft.com/office/drawing/2014/main" id="{77E12D01-AF45-4CE7-A9A1-EA0C2BFFEE94}"/>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marL="0"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noProof="0"/>
              <a:t>Insert Notes</a:t>
            </a:r>
            <a:br>
              <a:rPr lang="en-US" noProof="0"/>
            </a:br>
            <a:endParaRPr lang="en-US" noProof="0"/>
          </a:p>
        </p:txBody>
      </p:sp>
      <p:sp>
        <p:nvSpPr>
          <p:cNvPr id="26" name="Sources [Placeholder]">
            <a:extLst>
              <a:ext uri="{FF2B5EF4-FFF2-40B4-BE49-F238E27FC236}">
                <a16:creationId xmlns:a16="http://schemas.microsoft.com/office/drawing/2014/main" id="{B0094472-A64B-4EED-9956-79702978B6BE}"/>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5" name="Textplatzhalter 4">
            <a:extLst>
              <a:ext uri="{FF2B5EF4-FFF2-40B4-BE49-F238E27FC236}">
                <a16:creationId xmlns:a16="http://schemas.microsoft.com/office/drawing/2014/main" id="{F931859B-8273-42DE-90B9-BC501F5EDF69}"/>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a:xfrm>
            <a:off x="587373" y="441326"/>
            <a:ext cx="9612315" cy="719137"/>
          </a:xfrm>
        </p:spPr>
        <p:txBody>
          <a:bodyPr vert="horz"/>
          <a:lstStyle>
            <a:lvl1pPr rtl="0">
              <a:defRPr/>
            </a:lvl1pPr>
          </a:lstStyle>
          <a:p>
            <a:r>
              <a:rPr lang="en-US" noProof="0"/>
              <a:t>Insert title</a:t>
            </a:r>
          </a:p>
        </p:txBody>
      </p:sp>
      <p:sp>
        <p:nvSpPr>
          <p:cNvPr id="13" name="Rechteck 12">
            <a:extLst>
              <a:ext uri="{FF2B5EF4-FFF2-40B4-BE49-F238E27FC236}">
                <a16:creationId xmlns:a16="http://schemas.microsoft.com/office/drawing/2014/main" id="{94C35B1A-C97B-4126-8577-53AF09A9E1BD}"/>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noProof="0"/>
          </a:p>
        </p:txBody>
      </p:sp>
      <p:sp>
        <p:nvSpPr>
          <p:cNvPr id="2" name="Sources [Placeholder]">
            <a:extLst>
              <a:ext uri="{FF2B5EF4-FFF2-40B4-BE49-F238E27FC236}">
                <a16:creationId xmlns:a16="http://schemas.microsoft.com/office/drawing/2014/main" id="{0A9C7CBD-DE73-70D3-DC4C-9876ED120507}"/>
              </a:ext>
            </a:extLst>
          </p:cNvPr>
          <p:cNvSpPr>
            <a:spLocks noGrp="1"/>
          </p:cNvSpPr>
          <p:nvPr>
            <p:ph type="body" sz="quarter" idx="19" hasCustomPrompt="1"/>
          </p:nvPr>
        </p:nvSpPr>
        <p:spPr>
          <a:xfrm>
            <a:off x="1992312" y="4578725"/>
            <a:ext cx="8207375" cy="181262"/>
          </a:xfrm>
          <a:prstGeom prst="rect">
            <a:avLst/>
          </a:prstGeom>
        </p:spPr>
        <p:txBody>
          <a:bodyPr tIns="28800" anchor="t"/>
          <a:lstStyle>
            <a:lvl1pPr marL="0" indent="0" algn="ctr" rtl="0">
              <a:lnSpc>
                <a:spcPct val="110000"/>
              </a:lnSpc>
              <a:spcBef>
                <a:spcPts val="0"/>
              </a:spcBef>
              <a:spcAft>
                <a:spcPts val="0"/>
              </a:spcAft>
              <a:buNone/>
              <a:defRPr sz="11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Name</a:t>
            </a:r>
          </a:p>
        </p:txBody>
      </p:sp>
      <p:sp>
        <p:nvSpPr>
          <p:cNvPr id="6" name="Text Placeholder 75">
            <a:extLst>
              <a:ext uri="{FF2B5EF4-FFF2-40B4-BE49-F238E27FC236}">
                <a16:creationId xmlns:a16="http://schemas.microsoft.com/office/drawing/2014/main" id="{BC206780-CE02-A661-8D15-16C988C5122C}"/>
              </a:ext>
            </a:extLst>
          </p:cNvPr>
          <p:cNvSpPr>
            <a:spLocks noGrp="1"/>
          </p:cNvSpPr>
          <p:nvPr>
            <p:ph type="body" sz="quarter" idx="21" hasCustomPrompt="1"/>
          </p:nvPr>
        </p:nvSpPr>
        <p:spPr>
          <a:xfrm>
            <a:off x="1992312" y="2792413"/>
            <a:ext cx="8207375" cy="1306512"/>
          </a:xfrm>
        </p:spPr>
        <p:txBody>
          <a:bodyPr/>
          <a:lstStyle>
            <a:lvl1pPr algn="ctr">
              <a:lnSpc>
                <a:spcPts val="2680"/>
              </a:lnSpc>
              <a:defRPr sz="2400" b="0" i="0">
                <a:latin typeface="Georgia" panose="02040502050405020303" pitchFamily="18" charset="0"/>
              </a:defRPr>
            </a:lvl1pPr>
          </a:lstStyle>
          <a:p>
            <a:pPr lvl="0"/>
            <a:r>
              <a:rPr lang="en-US"/>
              <a:t>“Lorem ipsum dolor sit </a:t>
            </a:r>
            <a:r>
              <a:rPr lang="en-US" err="1"/>
              <a:t>amet</a:t>
            </a:r>
            <a:r>
              <a:rPr lang="en-US"/>
              <a:t>, </a:t>
            </a:r>
            <a:r>
              <a:rPr lang="en-US" err="1"/>
              <a:t>consetetur</a:t>
            </a:r>
            <a:r>
              <a:rPr lang="en-US"/>
              <a:t> </a:t>
            </a:r>
            <a:r>
              <a:rPr lang="en-US" err="1"/>
              <a:t>sadipscing</a:t>
            </a:r>
            <a:r>
              <a:rPr lang="en-US"/>
              <a:t> </a:t>
            </a:r>
            <a:r>
              <a:rPr lang="en-US" err="1"/>
              <a:t>elitr</a:t>
            </a:r>
            <a:r>
              <a:rPr lang="en-US"/>
              <a:t>, sed diam </a:t>
            </a:r>
            <a:r>
              <a:rPr lang="en-US" err="1"/>
              <a:t>nonumy</a:t>
            </a:r>
            <a:r>
              <a:rPr lang="en-US"/>
              <a:t> </a:t>
            </a:r>
            <a:r>
              <a:rPr lang="en-US" err="1"/>
              <a:t>eirmod</a:t>
            </a:r>
            <a:r>
              <a:rPr lang="en-US"/>
              <a:t> </a:t>
            </a:r>
            <a:r>
              <a:rPr lang="en-US" err="1"/>
              <a:t>tempor</a:t>
            </a:r>
            <a:r>
              <a:rPr lang="en-US"/>
              <a:t> </a:t>
            </a:r>
            <a:r>
              <a:rPr lang="en-US" err="1"/>
              <a:t>invidunt</a:t>
            </a:r>
            <a:r>
              <a:rPr lang="en-US"/>
              <a:t> </a:t>
            </a:r>
            <a:r>
              <a:rPr lang="en-US" err="1"/>
              <a:t>ut</a:t>
            </a:r>
            <a:r>
              <a:rPr lang="en-US"/>
              <a:t> labore et dolore magna </a:t>
            </a:r>
            <a:r>
              <a:rPr lang="en-US" err="1"/>
              <a:t>aliquyam</a:t>
            </a:r>
            <a:r>
              <a:rPr lang="en-US"/>
              <a:t> </a:t>
            </a:r>
            <a:r>
              <a:rPr lang="en-US" err="1"/>
              <a:t>erat</a:t>
            </a:r>
            <a:r>
              <a:rPr lang="en-US"/>
              <a:t>, sed diam </a:t>
            </a:r>
            <a:r>
              <a:rPr lang="en-US" err="1"/>
              <a:t>voluptua</a:t>
            </a:r>
            <a:r>
              <a:rPr lang="en-US"/>
              <a:t>.”</a:t>
            </a:r>
          </a:p>
        </p:txBody>
      </p:sp>
      <p:sp>
        <p:nvSpPr>
          <p:cNvPr id="9" name="Slide Number Block Blue">
            <a:extLst>
              <a:ext uri="{FF2B5EF4-FFF2-40B4-BE49-F238E27FC236}">
                <a16:creationId xmlns:a16="http://schemas.microsoft.com/office/drawing/2014/main" id="{02D07E3D-FFA7-CABD-25D8-10A8207CF808}"/>
              </a:ext>
            </a:extLst>
          </p:cNvPr>
          <p:cNvSpPr/>
          <p:nvPr userDrawn="1"/>
        </p:nvSpPr>
        <p:spPr>
          <a:xfrm rot="5400000">
            <a:off x="6079799" y="4269812"/>
            <a:ext cx="32400" cy="215898"/>
          </a:xfrm>
          <a:prstGeom prst="rect">
            <a:avLst/>
          </a:prstGeom>
          <a:solidFill>
            <a:srgbClr val="0666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1"/>
          </a:p>
        </p:txBody>
      </p:sp>
      <p:sp>
        <p:nvSpPr>
          <p:cNvPr id="10" name="Sources [Placeholder]">
            <a:extLst>
              <a:ext uri="{FF2B5EF4-FFF2-40B4-BE49-F238E27FC236}">
                <a16:creationId xmlns:a16="http://schemas.microsoft.com/office/drawing/2014/main" id="{0795894C-D754-2E33-CE05-D4D4365D66C9}"/>
              </a:ext>
            </a:extLst>
          </p:cNvPr>
          <p:cNvSpPr>
            <a:spLocks noGrp="1"/>
          </p:cNvSpPr>
          <p:nvPr>
            <p:ph type="body" sz="quarter" idx="22" hasCustomPrompt="1"/>
          </p:nvPr>
        </p:nvSpPr>
        <p:spPr>
          <a:xfrm>
            <a:off x="1992313" y="4759986"/>
            <a:ext cx="8207374" cy="234155"/>
          </a:xfrm>
          <a:prstGeom prst="rect">
            <a:avLst/>
          </a:prstGeom>
        </p:spPr>
        <p:txBody>
          <a:bodyPr tIns="28800" anchor="t"/>
          <a:lstStyle>
            <a:lvl1pPr marL="0" indent="0" algn="ctr" rtl="0">
              <a:lnSpc>
                <a:spcPct val="110000"/>
              </a:lnSpc>
              <a:spcBef>
                <a:spcPts val="0"/>
              </a:spcBef>
              <a:spcAft>
                <a:spcPts val="0"/>
              </a:spcAft>
              <a:buNone/>
              <a:defRPr sz="11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Company Name</a:t>
            </a:r>
          </a:p>
        </p:txBody>
      </p:sp>
    </p:spTree>
    <p:extLst>
      <p:ext uri="{BB962C8B-B14F-4D97-AF65-F5344CB8AC3E}">
        <p14:creationId xmlns:p14="http://schemas.microsoft.com/office/powerpoint/2010/main" val="1516208726"/>
      </p:ext>
    </p:extLst>
  </p:cSld>
  <p:clrMapOvr>
    <a:masterClrMapping/>
  </p:clrMapOvr>
  <p:extLst>
    <p:ext uri="{DCECCB84-F9BA-43D5-87BE-67443E8EF086}">
      <p15:sldGuideLst xmlns:p15="http://schemas.microsoft.com/office/powerpoint/2012/main">
        <p15:guide id="3" orient="horz" pos="1366">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Fullsize BG Image">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E21ADB3E-B6D8-4FF7-A366-32882E912BDC}"/>
              </a:ext>
            </a:extLst>
          </p:cNvPr>
          <p:cNvGraphicFramePr>
            <a:graphicFrameLocks noChangeAspect="1"/>
          </p:cNvGraphicFramePr>
          <p:nvPr userDrawn="1">
            <p:custDataLst>
              <p:tags r:id="rId1"/>
            </p:custDataLst>
            <p:extLst>
              <p:ext uri="{D42A27DB-BD31-4B8C-83A1-F6EECF244321}">
                <p14:modId xmlns:p14="http://schemas.microsoft.com/office/powerpoint/2010/main" val="26468178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8" name="Objekt 7" hidden="1">
                        <a:extLst>
                          <a:ext uri="{FF2B5EF4-FFF2-40B4-BE49-F238E27FC236}">
                            <a16:creationId xmlns:a16="http://schemas.microsoft.com/office/drawing/2014/main" id="{E21ADB3E-B6D8-4FF7-A366-32882E912B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1" name="Statista Logo">
            <a:extLst>
              <a:ext uri="{FF2B5EF4-FFF2-40B4-BE49-F238E27FC236}">
                <a16:creationId xmlns:a16="http://schemas.microsoft.com/office/drawing/2014/main" id="{D0396EF3-134D-B866-4BDC-A3A8EA6449A3}"/>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457437" y="6237289"/>
            <a:ext cx="1148199" cy="215900"/>
          </a:xfrm>
          <a:prstGeom prst="rect">
            <a:avLst/>
          </a:prstGeom>
        </p:spPr>
      </p:pic>
      <p:sp>
        <p:nvSpPr>
          <p:cNvPr id="3" name="Picture Placeholder 3">
            <a:extLst>
              <a:ext uri="{FF2B5EF4-FFF2-40B4-BE49-F238E27FC236}">
                <a16:creationId xmlns:a16="http://schemas.microsoft.com/office/drawing/2014/main" id="{28C84C61-4895-BF18-4DAD-0E5AF63C8DB3}"/>
              </a:ext>
            </a:extLst>
          </p:cNvPr>
          <p:cNvSpPr>
            <a:spLocks noGrp="1"/>
          </p:cNvSpPr>
          <p:nvPr>
            <p:ph type="pic" sz="quarter" idx="11"/>
          </p:nvPr>
        </p:nvSpPr>
        <p:spPr>
          <a:xfrm>
            <a:off x="0" y="0"/>
            <a:ext cx="12192000" cy="5842000"/>
          </a:xfrm>
        </p:spPr>
        <p:txBody>
          <a:bodyPr/>
          <a:lstStyle/>
          <a:p>
            <a:endParaRPr lang="en-DE"/>
          </a:p>
        </p:txBody>
      </p:sp>
      <p:sp>
        <p:nvSpPr>
          <p:cNvPr id="4" name="Textplatzhalter 36">
            <a:extLst>
              <a:ext uri="{FF2B5EF4-FFF2-40B4-BE49-F238E27FC236}">
                <a16:creationId xmlns:a16="http://schemas.microsoft.com/office/drawing/2014/main" id="{1667E9F2-B79D-A77F-7D67-6A78C2FC8888}"/>
              </a:ext>
            </a:extLst>
          </p:cNvPr>
          <p:cNvSpPr>
            <a:spLocks noGrp="1"/>
          </p:cNvSpPr>
          <p:nvPr>
            <p:ph type="body" sz="quarter" idx="10" hasCustomPrompt="1"/>
          </p:nvPr>
        </p:nvSpPr>
        <p:spPr>
          <a:xfrm>
            <a:off x="596765" y="1658303"/>
            <a:ext cx="11007859" cy="251795"/>
          </a:xfrm>
          <a:prstGeom prst="rect">
            <a:avLst/>
          </a:prstGeom>
        </p:spPr>
        <p:txBody>
          <a:bodyPr vert="horz" wrap="square" lIns="0" tIns="36000" rIns="0" bIns="0" rtlCol="0" anchor="b">
            <a:noAutofit/>
          </a:bodyPr>
          <a:lstStyle>
            <a:lvl1pPr marL="0" indent="0" algn="ctr" rtl="0">
              <a:lnSpc>
                <a:spcPct val="100000"/>
              </a:lnSpc>
              <a:spcBef>
                <a:spcPts val="0"/>
              </a:spcBef>
              <a:spcAft>
                <a:spcPts val="0"/>
              </a:spcAft>
              <a:buNone/>
              <a:defRPr lang="en-US" sz="1400" b="1" cap="all" baseline="0" dirty="0">
                <a:solidFill>
                  <a:schemeClr val="tx2"/>
                </a:solidFill>
              </a:defRPr>
            </a:lvl1pPr>
          </a:lstStyle>
          <a:p>
            <a:pPr marL="144000" lvl="0" indent="-144000"/>
            <a:r>
              <a:rPr lang="en-US" noProof="0" err="1"/>
              <a:t>Rooftitle</a:t>
            </a:r>
            <a:r>
              <a:rPr lang="en-US" noProof="0"/>
              <a:t> / TOPIC</a:t>
            </a:r>
          </a:p>
        </p:txBody>
      </p:sp>
      <p:sp>
        <p:nvSpPr>
          <p:cNvPr id="5" name="Titel 1">
            <a:extLst>
              <a:ext uri="{FF2B5EF4-FFF2-40B4-BE49-F238E27FC236}">
                <a16:creationId xmlns:a16="http://schemas.microsoft.com/office/drawing/2014/main" id="{7CD8C49C-6A1C-4B01-CC94-7F2BD2ED87A8}"/>
              </a:ext>
            </a:extLst>
          </p:cNvPr>
          <p:cNvSpPr>
            <a:spLocks noGrp="1"/>
          </p:cNvSpPr>
          <p:nvPr>
            <p:ph type="ctrTitle" hasCustomPrompt="1"/>
          </p:nvPr>
        </p:nvSpPr>
        <p:spPr>
          <a:xfrm>
            <a:off x="601443" y="2168525"/>
            <a:ext cx="11017250" cy="2547854"/>
          </a:xfrm>
        </p:spPr>
        <p:txBody>
          <a:bodyPr vert="horz" anchor="t">
            <a:noAutofit/>
          </a:bodyPr>
          <a:lstStyle>
            <a:lvl1pPr algn="ctr" rtl="0">
              <a:lnSpc>
                <a:spcPts val="4020"/>
              </a:lnSpc>
              <a:defRPr sz="3100"/>
            </a:lvl1pPr>
          </a:lstStyle>
          <a:p>
            <a:r>
              <a:rPr lang="en-US" noProof="0"/>
              <a:t>Insert text, max. four lines, change text to white, if the background image is too dark, </a:t>
            </a:r>
            <a:r>
              <a:rPr lang="en-US"/>
              <a:t>set the text &amp; </a:t>
            </a:r>
            <a:r>
              <a:rPr lang="en-US" err="1"/>
              <a:t>rooftitle</a:t>
            </a:r>
            <a:r>
              <a:rPr lang="en-US"/>
              <a:t> right </a:t>
            </a:r>
            <a:br>
              <a:rPr lang="en-US"/>
            </a:br>
            <a:r>
              <a:rPr lang="en-US"/>
              <a:t>or left justified, if it looks better – but both in same direction!</a:t>
            </a:r>
            <a:br>
              <a:rPr lang="en-US"/>
            </a:br>
            <a:r>
              <a:rPr lang="en-US"/>
              <a:t>Highlight max. 30% of the text.</a:t>
            </a:r>
            <a:endParaRPr lang="en-US" noProof="0"/>
          </a:p>
        </p:txBody>
      </p:sp>
    </p:spTree>
    <p:extLst>
      <p:ext uri="{BB962C8B-B14F-4D97-AF65-F5344CB8AC3E}">
        <p14:creationId xmlns:p14="http://schemas.microsoft.com/office/powerpoint/2010/main" val="1153814538"/>
      </p:ext>
    </p:extLst>
  </p:cSld>
  <p:clrMapOvr>
    <a:masterClrMapping/>
  </p:clrMapOvr>
  <p:extLst>
    <p:ext uri="{DCECCB84-F9BA-43D5-87BE-67443E8EF086}">
      <p15:sldGuideLst xmlns:p15="http://schemas.microsoft.com/office/powerpoint/2012/main">
        <p15:guide id="5" orient="horz" pos="1366">
          <p15:clr>
            <a:srgbClr val="F26B43"/>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Our Company">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2505992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3" name="Freeform 22">
            <a:extLst>
              <a:ext uri="{FF2B5EF4-FFF2-40B4-BE49-F238E27FC236}">
                <a16:creationId xmlns:a16="http://schemas.microsoft.com/office/drawing/2014/main" id="{95CFB937-832E-394C-B1F9-ED6AD4780544}"/>
              </a:ext>
            </a:extLst>
          </p:cNvPr>
          <p:cNvSpPr>
            <a:spLocks noGrp="1" noRot="1" noMove="1" noResize="1" noEditPoints="1" noAdjustHandles="1" noChangeArrowheads="1" noChangeShapeType="1"/>
          </p:cNvSpPr>
          <p:nvPr userDrawn="1"/>
        </p:nvSpPr>
        <p:spPr>
          <a:xfrm>
            <a:off x="0" y="0"/>
            <a:ext cx="9573965" cy="6858000"/>
          </a:xfrm>
          <a:custGeom>
            <a:avLst/>
            <a:gdLst>
              <a:gd name="connsiteX0" fmla="*/ 0 w 9573965"/>
              <a:gd name="connsiteY0" fmla="*/ 0 h 6858000"/>
              <a:gd name="connsiteX1" fmla="*/ 9404429 w 9573965"/>
              <a:gd name="connsiteY1" fmla="*/ 0 h 6858000"/>
              <a:gd name="connsiteX2" fmla="*/ 9414110 w 9573965"/>
              <a:gd name="connsiteY2" fmla="*/ 23195 h 6858000"/>
              <a:gd name="connsiteX3" fmla="*/ 9428278 w 9573965"/>
              <a:gd name="connsiteY3" fmla="*/ 1720745 h 6858000"/>
              <a:gd name="connsiteX4" fmla="*/ 7660323 w 9573965"/>
              <a:gd name="connsiteY4" fmla="*/ 6499942 h 6858000"/>
              <a:gd name="connsiteX5" fmla="*/ 7530966 w 9573965"/>
              <a:gd name="connsiteY5" fmla="*/ 6792428 h 6858000"/>
              <a:gd name="connsiteX6" fmla="*/ 7493605 w 9573965"/>
              <a:gd name="connsiteY6" fmla="*/ 6858000 h 6858000"/>
              <a:gd name="connsiteX7" fmla="*/ 0 w 9573965"/>
              <a:gd name="connsiteY7" fmla="*/ 6858000 h 6858000"/>
              <a:gd name="connsiteX8" fmla="*/ 0 w 957396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73965" h="6858000">
                <a:moveTo>
                  <a:pt x="0" y="0"/>
                </a:moveTo>
                <a:lnTo>
                  <a:pt x="9404429" y="0"/>
                </a:lnTo>
                <a:lnTo>
                  <a:pt x="9414110" y="23195"/>
                </a:lnTo>
                <a:cubicBezTo>
                  <a:pt x="9618886" y="561885"/>
                  <a:pt x="9630485" y="1164477"/>
                  <a:pt x="9428278" y="1720745"/>
                </a:cubicBezTo>
                <a:lnTo>
                  <a:pt x="7660323" y="6499942"/>
                </a:lnTo>
                <a:cubicBezTo>
                  <a:pt x="7623562" y="6601082"/>
                  <a:pt x="7580261" y="6698727"/>
                  <a:pt x="7530966" y="6792428"/>
                </a:cubicBezTo>
                <a:lnTo>
                  <a:pt x="7493605" y="6858000"/>
                </a:lnTo>
                <a:lnTo>
                  <a:pt x="0" y="6858000"/>
                </a:lnTo>
                <a:lnTo>
                  <a:pt x="0" y="0"/>
                </a:lnTo>
                <a:close/>
              </a:path>
            </a:pathLst>
          </a:custGeom>
          <a:solidFill>
            <a:srgbClr val="F7FBFF"/>
          </a:solidFill>
          <a:ln w="989" cap="flat">
            <a:noFill/>
            <a:prstDash val="solid"/>
            <a:miter/>
          </a:ln>
        </p:spPr>
        <p:txBody>
          <a:bodyPr wrap="square" rtlCol="0" anchor="ctr">
            <a:noAutofit/>
          </a:bodyPr>
          <a:lstStyle/>
          <a:p>
            <a:pPr rtl="0"/>
            <a:endParaRPr lang="en-US" noProof="0"/>
          </a:p>
        </p:txBody>
      </p:sp>
      <p:sp>
        <p:nvSpPr>
          <p:cNvPr id="14" name="Textplatzhalter 3">
            <a:extLst>
              <a:ext uri="{FF2B5EF4-FFF2-40B4-BE49-F238E27FC236}">
                <a16:creationId xmlns:a16="http://schemas.microsoft.com/office/drawing/2014/main" id="{1C360726-BBB2-224D-8AC6-C7AD61B35B9C}"/>
              </a:ext>
            </a:extLst>
          </p:cNvPr>
          <p:cNvSpPr>
            <a:spLocks noGrp="1"/>
          </p:cNvSpPr>
          <p:nvPr>
            <p:ph type="body" sz="quarter" idx="16" hasCustomPrompt="1"/>
          </p:nvPr>
        </p:nvSpPr>
        <p:spPr>
          <a:xfrm>
            <a:off x="2803474" y="1880828"/>
            <a:ext cx="3021846" cy="1206500"/>
          </a:xfrm>
          <a:prstGeom prst="rect">
            <a:avLst/>
          </a:prstGeom>
        </p:spPr>
        <p:txBody>
          <a:bodyPr tIns="108000" anchor="t"/>
          <a:lstStyle>
            <a:lvl1pPr marL="0" indent="0" rtl="0">
              <a:lnSpc>
                <a:spcPts val="1100"/>
              </a:lnSpc>
              <a:spcBef>
                <a:spcPts val="1000"/>
              </a:spcBef>
              <a:spcAft>
                <a:spcPts val="300"/>
              </a:spcAft>
              <a:buNone/>
              <a:defRPr sz="1400" b="1" i="0">
                <a:latin typeface="Open Sans" panose="020B0606030504020204" pitchFamily="34" charset="0"/>
                <a:ea typeface="Open Sans" panose="020B0606030504020204" pitchFamily="34" charset="0"/>
                <a:cs typeface="Open Sans" panose="020B0606030504020204" pitchFamily="34" charset="0"/>
              </a:defRPr>
            </a:lvl1pPr>
            <a:lvl2pPr rtl="0">
              <a:lnSpc>
                <a:spcPts val="1100"/>
              </a:lnSpc>
              <a:spcAft>
                <a:spcPts val="1000"/>
              </a:spcAft>
              <a:defRPr sz="1000"/>
            </a:lvl2pPr>
            <a:lvl3pPr marL="0" indent="0" rtl="0">
              <a:lnSpc>
                <a:spcPts val="1100"/>
              </a:lnSpc>
              <a:spcBef>
                <a:spcPts val="0"/>
              </a:spcBef>
              <a:spcAft>
                <a:spcPts val="400"/>
              </a:spcAft>
              <a:buNone/>
              <a:defRPr sz="1200"/>
            </a:lvl3pPr>
            <a:lvl4pPr marL="0" indent="0" rtl="0">
              <a:lnSpc>
                <a:spcPts val="1100"/>
              </a:lnSpc>
              <a:spcBef>
                <a:spcPts val="0"/>
              </a:spcBef>
              <a:spcAft>
                <a:spcPts val="0"/>
              </a:spcAft>
              <a:buNone/>
              <a:defRPr sz="1200" b="0" u="sng">
                <a:solidFill>
                  <a:schemeClr val="tx2"/>
                </a:solidFill>
              </a:defRPr>
            </a:lvl4pPr>
          </a:lstStyle>
          <a:p>
            <a:pPr lvl="0"/>
            <a:r>
              <a:rPr lang="en-US" noProof="0"/>
              <a:t>Name</a:t>
            </a:r>
          </a:p>
          <a:p>
            <a:pPr lvl="1"/>
            <a:r>
              <a:rPr lang="en-US" noProof="0"/>
              <a:t>Position</a:t>
            </a:r>
          </a:p>
          <a:p>
            <a:pPr lvl="2"/>
            <a:r>
              <a:rPr lang="en-US" noProof="0"/>
              <a:t>Phone</a:t>
            </a:r>
          </a:p>
          <a:p>
            <a:pPr lvl="3"/>
            <a:r>
              <a:rPr lang="en-US" noProof="0"/>
              <a:t>Mail</a:t>
            </a:r>
          </a:p>
        </p:txBody>
      </p:sp>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6" name="Picture Placeholder 5">
            <a:extLst>
              <a:ext uri="{FF2B5EF4-FFF2-40B4-BE49-F238E27FC236}">
                <a16:creationId xmlns:a16="http://schemas.microsoft.com/office/drawing/2014/main" id="{3C60401B-1015-7345-8533-C1AF8AF406F8}"/>
              </a:ext>
            </a:extLst>
          </p:cNvPr>
          <p:cNvSpPr>
            <a:spLocks noGrp="1"/>
          </p:cNvSpPr>
          <p:nvPr>
            <p:ph type="pic" sz="quarter" idx="17" hasCustomPrompt="1"/>
          </p:nvPr>
        </p:nvSpPr>
        <p:spPr>
          <a:xfrm>
            <a:off x="1399511" y="1880828"/>
            <a:ext cx="1223963" cy="1223962"/>
          </a:xfrm>
          <a:prstGeom prst="ellipse">
            <a:avLst/>
          </a:prstGeom>
          <a:solidFill>
            <a:schemeClr val="accent5">
              <a:lumMod val="20000"/>
              <a:lumOff val="80000"/>
            </a:schemeClr>
          </a:solidFill>
        </p:spPr>
        <p:txBody>
          <a:bodyPr anchor="ctr"/>
          <a:lstStyle>
            <a:lvl1pPr marL="0" indent="0" algn="ctr" rtl="0">
              <a:buNone/>
              <a:defRPr sz="1100" b="0"/>
            </a:lvl1pPr>
          </a:lstStyle>
          <a:p>
            <a:r>
              <a:rPr lang="en-US"/>
              <a:t>Insert Image </a:t>
            </a:r>
            <a:br>
              <a:rPr lang="en-US"/>
            </a:br>
            <a:r>
              <a:rPr lang="en-US"/>
              <a:t>by clicking on symbol</a:t>
            </a:r>
          </a:p>
        </p:txBody>
      </p:sp>
      <p:sp>
        <p:nvSpPr>
          <p:cNvPr id="21" name="Picture Placeholder 5">
            <a:extLst>
              <a:ext uri="{FF2B5EF4-FFF2-40B4-BE49-F238E27FC236}">
                <a16:creationId xmlns:a16="http://schemas.microsoft.com/office/drawing/2014/main" id="{EA5A510C-421D-1549-B609-670C6AEDA69B}"/>
              </a:ext>
            </a:extLst>
          </p:cNvPr>
          <p:cNvSpPr>
            <a:spLocks noGrp="1"/>
          </p:cNvSpPr>
          <p:nvPr>
            <p:ph type="pic" sz="quarter" idx="20" hasCustomPrompt="1"/>
          </p:nvPr>
        </p:nvSpPr>
        <p:spPr>
          <a:xfrm>
            <a:off x="6751210" y="1880828"/>
            <a:ext cx="1223963" cy="1223962"/>
          </a:xfrm>
          <a:prstGeom prst="ellipse">
            <a:avLst/>
          </a:prstGeom>
          <a:solidFill>
            <a:schemeClr val="accent5">
              <a:lumMod val="20000"/>
              <a:lumOff val="80000"/>
            </a:schemeClr>
          </a:solidFill>
        </p:spPr>
        <p:txBody>
          <a:bodyPr anchor="ctr"/>
          <a:lstStyle>
            <a:lvl1pPr marL="0" indent="0" algn="ctr" rtl="0">
              <a:buNone/>
              <a:defRPr sz="1100" b="0"/>
            </a:lvl1pPr>
          </a:lstStyle>
          <a:p>
            <a:r>
              <a:rPr lang="en-US"/>
              <a:t>Insert Image </a:t>
            </a:r>
            <a:br>
              <a:rPr lang="en-US"/>
            </a:br>
            <a:r>
              <a:rPr lang="en-US"/>
              <a:t>by clicking on symbol</a:t>
            </a:r>
          </a:p>
        </p:txBody>
      </p:sp>
      <p:sp>
        <p:nvSpPr>
          <p:cNvPr id="38" name="Rechteck 37">
            <a:extLst>
              <a:ext uri="{FF2B5EF4-FFF2-40B4-BE49-F238E27FC236}">
                <a16:creationId xmlns:a16="http://schemas.microsoft.com/office/drawing/2014/main" id="{E030EB54-62CD-46C1-BACF-79ED7232B875}"/>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a:p>
        </p:txBody>
      </p:sp>
      <p:sp>
        <p:nvSpPr>
          <p:cNvPr id="2" name="Title 1">
            <a:extLst>
              <a:ext uri="{FF2B5EF4-FFF2-40B4-BE49-F238E27FC236}">
                <a16:creationId xmlns:a16="http://schemas.microsoft.com/office/drawing/2014/main" id="{3B4E3733-8113-4FB2-B936-597E8C25DD33}"/>
              </a:ext>
            </a:extLst>
          </p:cNvPr>
          <p:cNvSpPr>
            <a:spLocks noGrp="1"/>
          </p:cNvSpPr>
          <p:nvPr>
            <p:ph type="title" hasCustomPrompt="1"/>
          </p:nvPr>
        </p:nvSpPr>
        <p:spPr/>
        <p:txBody>
          <a:bodyPr vert="horz"/>
          <a:lstStyle>
            <a:lvl1pPr rtl="0">
              <a:defRPr/>
            </a:lvl1pPr>
          </a:lstStyle>
          <a:p>
            <a:r>
              <a:rPr lang="en-US" noProof="0"/>
              <a:t>Insert title</a:t>
            </a:r>
            <a:endParaRPr lang="en-US"/>
          </a:p>
        </p:txBody>
      </p:sp>
      <p:sp>
        <p:nvSpPr>
          <p:cNvPr id="54" name="Textplatzhalter 3">
            <a:extLst>
              <a:ext uri="{FF2B5EF4-FFF2-40B4-BE49-F238E27FC236}">
                <a16:creationId xmlns:a16="http://schemas.microsoft.com/office/drawing/2014/main" id="{2EA2136A-681A-4BBD-BBB4-2730D164A129}"/>
              </a:ext>
            </a:extLst>
          </p:cNvPr>
          <p:cNvSpPr>
            <a:spLocks noGrp="1"/>
          </p:cNvSpPr>
          <p:nvPr>
            <p:ph type="body" sz="quarter" idx="28" hasCustomPrompt="1"/>
          </p:nvPr>
        </p:nvSpPr>
        <p:spPr>
          <a:xfrm>
            <a:off x="8155173" y="1880828"/>
            <a:ext cx="3021846" cy="1206500"/>
          </a:xfrm>
          <a:prstGeom prst="rect">
            <a:avLst/>
          </a:prstGeom>
        </p:spPr>
        <p:txBody>
          <a:bodyPr tIns="108000" anchor="t"/>
          <a:lstStyle>
            <a:lvl1pPr marL="0" indent="0" rtl="0">
              <a:lnSpc>
                <a:spcPts val="1100"/>
              </a:lnSpc>
              <a:spcBef>
                <a:spcPts val="1000"/>
              </a:spcBef>
              <a:spcAft>
                <a:spcPts val="300"/>
              </a:spcAft>
              <a:buNone/>
              <a:defRPr sz="1400" b="1" i="0">
                <a:latin typeface="Open Sans" panose="020B0606030504020204" pitchFamily="34" charset="0"/>
                <a:ea typeface="Open Sans" panose="020B0606030504020204" pitchFamily="34" charset="0"/>
                <a:cs typeface="Open Sans" panose="020B0606030504020204" pitchFamily="34" charset="0"/>
              </a:defRPr>
            </a:lvl1pPr>
            <a:lvl2pPr rtl="0">
              <a:lnSpc>
                <a:spcPts val="1100"/>
              </a:lnSpc>
              <a:spcAft>
                <a:spcPts val="1000"/>
              </a:spcAft>
              <a:defRPr sz="1000"/>
            </a:lvl2pPr>
            <a:lvl3pPr marL="0" indent="0" rtl="0">
              <a:lnSpc>
                <a:spcPts val="1100"/>
              </a:lnSpc>
              <a:spcBef>
                <a:spcPts val="0"/>
              </a:spcBef>
              <a:spcAft>
                <a:spcPts val="400"/>
              </a:spcAft>
              <a:buNone/>
              <a:defRPr sz="1200"/>
            </a:lvl3pPr>
            <a:lvl4pPr marL="0" indent="0" rtl="0">
              <a:lnSpc>
                <a:spcPts val="1100"/>
              </a:lnSpc>
              <a:spcBef>
                <a:spcPts val="0"/>
              </a:spcBef>
              <a:spcAft>
                <a:spcPts val="0"/>
              </a:spcAft>
              <a:buNone/>
              <a:defRPr sz="1200" b="0" u="sng">
                <a:solidFill>
                  <a:schemeClr val="tx2"/>
                </a:solidFill>
              </a:defRPr>
            </a:lvl4pPr>
          </a:lstStyle>
          <a:p>
            <a:pPr lvl="0"/>
            <a:r>
              <a:rPr lang="en-US" noProof="0"/>
              <a:t>Name</a:t>
            </a:r>
          </a:p>
          <a:p>
            <a:pPr lvl="1"/>
            <a:r>
              <a:rPr lang="en-US" noProof="0"/>
              <a:t>Position</a:t>
            </a:r>
          </a:p>
          <a:p>
            <a:pPr lvl="2"/>
            <a:r>
              <a:rPr lang="en-US" noProof="0"/>
              <a:t>Phone</a:t>
            </a:r>
          </a:p>
          <a:p>
            <a:pPr lvl="3"/>
            <a:r>
              <a:rPr lang="en-US" noProof="0"/>
              <a:t>Mail</a:t>
            </a:r>
          </a:p>
        </p:txBody>
      </p:sp>
      <p:sp>
        <p:nvSpPr>
          <p:cNvPr id="86" name="TextBox 85">
            <a:extLst>
              <a:ext uri="{FF2B5EF4-FFF2-40B4-BE49-F238E27FC236}">
                <a16:creationId xmlns:a16="http://schemas.microsoft.com/office/drawing/2014/main" id="{382DE921-ED50-4ABA-A363-CEEB76CEB7D6}"/>
              </a:ext>
            </a:extLst>
          </p:cNvPr>
          <p:cNvSpPr txBox="1"/>
          <p:nvPr userDrawn="1"/>
        </p:nvSpPr>
        <p:spPr>
          <a:xfrm>
            <a:off x="587375" y="6237289"/>
            <a:ext cx="2511425" cy="215900"/>
          </a:xfrm>
          <a:prstGeom prst="rect">
            <a:avLst/>
          </a:prstGeom>
        </p:spPr>
        <p:txBody>
          <a:bodyPr vert="horz" lIns="0" tIns="0" rIns="0" bIns="0" rtlCol="0" anchor="ctr">
            <a:noAutofit/>
          </a:bodyPr>
          <a:lstStyle>
            <a:lvl1pPr lvl="0" indent="0">
              <a:lnSpc>
                <a:spcPct val="100000"/>
              </a:lnSpc>
              <a:spcBef>
                <a:spcPts val="1000"/>
              </a:spcBef>
              <a:spcAft>
                <a:spcPts val="1000"/>
              </a:spcAft>
              <a:buFont typeface="Arial" panose="020B0604020202020204" pitchFamily="34" charset="0"/>
              <a:buNone/>
              <a:defRPr lang="en-US" sz="900" b="1" noProof="0" dirty="0"/>
            </a:lvl1pPr>
            <a:lvl2pPr marL="0" indent="0">
              <a:lnSpc>
                <a:spcPct val="100000"/>
              </a:lnSpc>
              <a:spcBef>
                <a:spcPts val="0"/>
              </a:spcBef>
              <a:spcAft>
                <a:spcPts val="600"/>
              </a:spcAft>
              <a:buFont typeface="Arial" panose="020B0604020202020204" pitchFamily="34" charset="0"/>
              <a:buNone/>
              <a:tabLst/>
              <a:defRPr lang="en-US" sz="1200" b="0" noProof="0" dirty="0"/>
            </a:lvl2pPr>
            <a:lvl3pPr marL="142875" indent="-142875">
              <a:lnSpc>
                <a:spcPct val="100000"/>
              </a:lnSpc>
              <a:spcBef>
                <a:spcPts val="0"/>
              </a:spcBef>
              <a:spcAft>
                <a:spcPts val="600"/>
              </a:spcAft>
              <a:buFont typeface="Arial" panose="020B0604020202020204" pitchFamily="34" charset="0"/>
              <a:buChar char="•"/>
              <a:tabLst/>
              <a:defRPr lang="en-US" sz="1200" noProof="0" dirty="0"/>
            </a:lvl3pPr>
            <a:lvl4pPr marL="358775" indent="-142875">
              <a:lnSpc>
                <a:spcPct val="100000"/>
              </a:lnSpc>
              <a:spcBef>
                <a:spcPts val="0"/>
              </a:spcBef>
              <a:spcAft>
                <a:spcPts val="600"/>
              </a:spcAft>
              <a:buFont typeface="Arial" panose="020B0604020202020204" pitchFamily="34" charset="0"/>
              <a:buChar char="•"/>
              <a:tabLst/>
              <a:defRPr lang="en-US" sz="1200" noProof="0" dirty="0"/>
            </a:lvl4pPr>
            <a:lvl5pPr marL="574675" indent="-142875">
              <a:lnSpc>
                <a:spcPct val="100000"/>
              </a:lnSpc>
              <a:spcBef>
                <a:spcPts val="0"/>
              </a:spcBef>
              <a:spcAft>
                <a:spcPts val="600"/>
              </a:spcAft>
              <a:buFont typeface="Arial" panose="020B0604020202020204" pitchFamily="34" charset="0"/>
              <a:buChar char="•"/>
              <a:defRPr lang="en-US" sz="1200" b="0" noProof="0" dirty="0"/>
            </a:lvl5pPr>
            <a:lvl6pPr marL="714375" indent="-142875">
              <a:lnSpc>
                <a:spcPct val="100000"/>
              </a:lnSpc>
              <a:spcBef>
                <a:spcPts val="0"/>
              </a:spcBef>
              <a:spcAft>
                <a:spcPts val="600"/>
              </a:spcAft>
              <a:buFont typeface="Arial" panose="020B0604020202020204" pitchFamily="34" charset="0"/>
              <a:buChar char="•"/>
              <a:defRPr sz="1200"/>
            </a:lvl6pPr>
            <a:lvl7pPr marL="857250" indent="-142875">
              <a:lnSpc>
                <a:spcPct val="100000"/>
              </a:lnSpc>
              <a:spcBef>
                <a:spcPts val="0"/>
              </a:spcBef>
              <a:spcAft>
                <a:spcPts val="600"/>
              </a:spcAft>
              <a:buFont typeface="Arial" panose="020B0604020202020204" pitchFamily="34" charset="0"/>
              <a:buChar char="•"/>
              <a:defRPr sz="1200"/>
            </a:lvl7pPr>
            <a:lvl8pPr marL="1000125" indent="-142875">
              <a:lnSpc>
                <a:spcPct val="100000"/>
              </a:lnSpc>
              <a:spcBef>
                <a:spcPts val="0"/>
              </a:spcBef>
              <a:spcAft>
                <a:spcPts val="600"/>
              </a:spcAft>
              <a:buFont typeface="Arial" panose="020B0604020202020204" pitchFamily="34" charset="0"/>
              <a:buChar char="•"/>
              <a:defRPr sz="1200"/>
            </a:lvl8pPr>
            <a:lvl9pPr marL="1143000" indent="-142875">
              <a:lnSpc>
                <a:spcPct val="100000"/>
              </a:lnSpc>
              <a:spcBef>
                <a:spcPts val="0"/>
              </a:spcBef>
              <a:spcAft>
                <a:spcPts val="600"/>
              </a:spcAft>
              <a:buFont typeface="Arial" panose="020B0604020202020204" pitchFamily="34" charset="0"/>
              <a:buChar char="•"/>
              <a:defRPr sz="1200"/>
            </a:lvl9pPr>
          </a:lstStyle>
          <a:p>
            <a:pPr lvl="0" rtl="0"/>
            <a:r>
              <a:rPr lang="en-US" noProof="0"/>
              <a:t>www.statista.com</a:t>
            </a:r>
          </a:p>
        </p:txBody>
      </p:sp>
      <p:cxnSp>
        <p:nvCxnSpPr>
          <p:cNvPr id="87" name="Slide Number Line Grey">
            <a:extLst>
              <a:ext uri="{FF2B5EF4-FFF2-40B4-BE49-F238E27FC236}">
                <a16:creationId xmlns:a16="http://schemas.microsoft.com/office/drawing/2014/main" id="{0EEA762D-FA5F-425C-97FD-33C64AD9A881}"/>
              </a:ext>
            </a:extLst>
          </p:cNvPr>
          <p:cNvCxnSpPr>
            <a:cxnSpLocks/>
          </p:cNvCxnSpPr>
          <p:nvPr userDrawn="1"/>
        </p:nvCxnSpPr>
        <p:spPr>
          <a:xfrm>
            <a:off x="540149" y="6237287"/>
            <a:ext cx="0" cy="620713"/>
          </a:xfrm>
          <a:prstGeom prst="line">
            <a:avLst/>
          </a:prstGeom>
          <a:ln w="3175">
            <a:solidFill>
              <a:srgbClr val="DFE4E8"/>
            </a:solidFill>
          </a:ln>
        </p:spPr>
        <p:style>
          <a:lnRef idx="1">
            <a:schemeClr val="accent1"/>
          </a:lnRef>
          <a:fillRef idx="0">
            <a:schemeClr val="accent1"/>
          </a:fillRef>
          <a:effectRef idx="0">
            <a:schemeClr val="accent1"/>
          </a:effectRef>
          <a:fontRef idx="minor">
            <a:schemeClr val="tx1"/>
          </a:fontRef>
        </p:style>
      </p:cxnSp>
      <p:sp>
        <p:nvSpPr>
          <p:cNvPr id="88" name="Slide Number Block Blue">
            <a:extLst>
              <a:ext uri="{FF2B5EF4-FFF2-40B4-BE49-F238E27FC236}">
                <a16:creationId xmlns:a16="http://schemas.microsoft.com/office/drawing/2014/main" id="{AC379D9B-1779-4A72-9C38-5EBECCE5C33F}"/>
              </a:ext>
            </a:extLst>
          </p:cNvPr>
          <p:cNvSpPr/>
          <p:nvPr userDrawn="1"/>
        </p:nvSpPr>
        <p:spPr>
          <a:xfrm>
            <a:off x="510130" y="6237290"/>
            <a:ext cx="32400" cy="2158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0"/>
          </a:p>
        </p:txBody>
      </p:sp>
      <p:sp>
        <p:nvSpPr>
          <p:cNvPr id="73" name="Picture Placeholder 5">
            <a:extLst>
              <a:ext uri="{FF2B5EF4-FFF2-40B4-BE49-F238E27FC236}">
                <a16:creationId xmlns:a16="http://schemas.microsoft.com/office/drawing/2014/main" id="{98A3AF79-9D1A-9C6B-F0ED-411891912E36}"/>
              </a:ext>
            </a:extLst>
          </p:cNvPr>
          <p:cNvSpPr>
            <a:spLocks noGrp="1"/>
          </p:cNvSpPr>
          <p:nvPr>
            <p:ph type="pic" sz="quarter" idx="46" hasCustomPrompt="1"/>
          </p:nvPr>
        </p:nvSpPr>
        <p:spPr>
          <a:xfrm>
            <a:off x="1076621" y="4092232"/>
            <a:ext cx="1008000" cy="1008000"/>
          </a:xfrm>
          <a:prstGeom prst="ellipse">
            <a:avLst/>
          </a:prstGeom>
          <a:solidFill>
            <a:schemeClr val="accent5">
              <a:lumMod val="20000"/>
              <a:lumOff val="80000"/>
            </a:schemeClr>
          </a:solidFill>
        </p:spPr>
        <p:txBody>
          <a:bodyPr anchor="ctr"/>
          <a:lstStyle>
            <a:lvl1pPr marL="0" indent="0" algn="ctr" rtl="0">
              <a:buNone/>
              <a:defRPr sz="900" b="0"/>
            </a:lvl1pPr>
          </a:lstStyle>
          <a:p>
            <a:r>
              <a:rPr lang="en-US" noProof="0"/>
              <a:t>Insert Image </a:t>
            </a:r>
            <a:br>
              <a:rPr lang="en-US" noProof="0"/>
            </a:br>
            <a:r>
              <a:rPr lang="en-US" noProof="0"/>
              <a:t>by clicking on symbol</a:t>
            </a:r>
          </a:p>
        </p:txBody>
      </p:sp>
      <p:sp>
        <p:nvSpPr>
          <p:cNvPr id="74" name="Picture Placeholder 5">
            <a:extLst>
              <a:ext uri="{FF2B5EF4-FFF2-40B4-BE49-F238E27FC236}">
                <a16:creationId xmlns:a16="http://schemas.microsoft.com/office/drawing/2014/main" id="{05D345B6-28B1-CA6E-6D48-F4576D571DAE}"/>
              </a:ext>
            </a:extLst>
          </p:cNvPr>
          <p:cNvSpPr>
            <a:spLocks noGrp="1"/>
          </p:cNvSpPr>
          <p:nvPr>
            <p:ph type="pic" sz="quarter" idx="47" hasCustomPrompt="1"/>
          </p:nvPr>
        </p:nvSpPr>
        <p:spPr>
          <a:xfrm>
            <a:off x="4086873" y="4092232"/>
            <a:ext cx="1008000" cy="1008000"/>
          </a:xfrm>
          <a:prstGeom prst="ellipse">
            <a:avLst/>
          </a:prstGeom>
          <a:solidFill>
            <a:schemeClr val="accent5">
              <a:lumMod val="20000"/>
              <a:lumOff val="80000"/>
            </a:schemeClr>
          </a:solidFill>
        </p:spPr>
        <p:txBody>
          <a:bodyPr anchor="ctr"/>
          <a:lstStyle>
            <a:lvl1pPr marL="0" indent="0" algn="ctr" rtl="0">
              <a:buNone/>
              <a:defRPr sz="900" b="0"/>
            </a:lvl1pPr>
          </a:lstStyle>
          <a:p>
            <a:r>
              <a:rPr lang="en-US" noProof="0"/>
              <a:t>Insert Image </a:t>
            </a:r>
            <a:br>
              <a:rPr lang="en-US" noProof="0"/>
            </a:br>
            <a:r>
              <a:rPr lang="en-US" noProof="0"/>
              <a:t>by clicking on symbol</a:t>
            </a:r>
          </a:p>
        </p:txBody>
      </p:sp>
      <p:sp>
        <p:nvSpPr>
          <p:cNvPr id="75" name="Picture Placeholder 5">
            <a:extLst>
              <a:ext uri="{FF2B5EF4-FFF2-40B4-BE49-F238E27FC236}">
                <a16:creationId xmlns:a16="http://schemas.microsoft.com/office/drawing/2014/main" id="{22BE4E88-C470-436E-5219-D491913EE92F}"/>
              </a:ext>
            </a:extLst>
          </p:cNvPr>
          <p:cNvSpPr>
            <a:spLocks noGrp="1"/>
          </p:cNvSpPr>
          <p:nvPr>
            <p:ph type="pic" sz="quarter" idx="48" hasCustomPrompt="1"/>
          </p:nvPr>
        </p:nvSpPr>
        <p:spPr>
          <a:xfrm>
            <a:off x="7097125" y="4092232"/>
            <a:ext cx="1008000" cy="1008000"/>
          </a:xfrm>
          <a:prstGeom prst="ellipse">
            <a:avLst/>
          </a:prstGeom>
          <a:solidFill>
            <a:schemeClr val="accent5">
              <a:lumMod val="20000"/>
              <a:lumOff val="80000"/>
            </a:schemeClr>
          </a:solidFill>
        </p:spPr>
        <p:txBody>
          <a:bodyPr anchor="ctr"/>
          <a:lstStyle>
            <a:lvl1pPr marL="0" indent="0" algn="ctr" rtl="0">
              <a:buNone/>
              <a:defRPr sz="900" b="0"/>
            </a:lvl1pPr>
          </a:lstStyle>
          <a:p>
            <a:r>
              <a:rPr lang="en-US" noProof="0"/>
              <a:t>Insert Image </a:t>
            </a:r>
            <a:br>
              <a:rPr lang="en-US" noProof="0"/>
            </a:br>
            <a:r>
              <a:rPr lang="en-US" noProof="0"/>
              <a:t>by clicking on symbol</a:t>
            </a:r>
          </a:p>
        </p:txBody>
      </p:sp>
      <p:sp>
        <p:nvSpPr>
          <p:cNvPr id="76" name="Picture Placeholder 5">
            <a:extLst>
              <a:ext uri="{FF2B5EF4-FFF2-40B4-BE49-F238E27FC236}">
                <a16:creationId xmlns:a16="http://schemas.microsoft.com/office/drawing/2014/main" id="{3E8EBF71-840A-2606-C7C7-175719FBD194}"/>
              </a:ext>
            </a:extLst>
          </p:cNvPr>
          <p:cNvSpPr>
            <a:spLocks noGrp="1"/>
          </p:cNvSpPr>
          <p:nvPr>
            <p:ph type="pic" sz="quarter" idx="50" hasCustomPrompt="1"/>
          </p:nvPr>
        </p:nvSpPr>
        <p:spPr>
          <a:xfrm>
            <a:off x="10107378" y="4092232"/>
            <a:ext cx="1008000" cy="1008000"/>
          </a:xfrm>
          <a:prstGeom prst="ellipse">
            <a:avLst/>
          </a:prstGeom>
          <a:solidFill>
            <a:schemeClr val="accent5">
              <a:lumMod val="20000"/>
              <a:lumOff val="80000"/>
            </a:schemeClr>
          </a:solidFill>
        </p:spPr>
        <p:txBody>
          <a:bodyPr anchor="ctr"/>
          <a:lstStyle>
            <a:lvl1pPr marL="0" indent="0" algn="ctr" rtl="0">
              <a:buNone/>
              <a:defRPr sz="900" b="0"/>
            </a:lvl1pPr>
          </a:lstStyle>
          <a:p>
            <a:r>
              <a:rPr lang="en-US" noProof="0"/>
              <a:t>Insert Image </a:t>
            </a:r>
            <a:br>
              <a:rPr lang="en-US" noProof="0"/>
            </a:br>
            <a:r>
              <a:rPr lang="en-US" noProof="0"/>
              <a:t>by clicking on symbol</a:t>
            </a:r>
          </a:p>
        </p:txBody>
      </p:sp>
      <p:sp>
        <p:nvSpPr>
          <p:cNvPr id="77" name="Textplatzhalter 3">
            <a:extLst>
              <a:ext uri="{FF2B5EF4-FFF2-40B4-BE49-F238E27FC236}">
                <a16:creationId xmlns:a16="http://schemas.microsoft.com/office/drawing/2014/main" id="{3FDA7540-AA85-823B-9C54-F0F18FA39912}"/>
              </a:ext>
            </a:extLst>
          </p:cNvPr>
          <p:cNvSpPr>
            <a:spLocks noGrp="1"/>
          </p:cNvSpPr>
          <p:nvPr>
            <p:ph type="body" sz="quarter" idx="60" hasCustomPrompt="1"/>
          </p:nvPr>
        </p:nvSpPr>
        <p:spPr>
          <a:xfrm>
            <a:off x="587376" y="5208493"/>
            <a:ext cx="1986491" cy="633507"/>
          </a:xfrm>
          <a:prstGeom prst="rect">
            <a:avLst/>
          </a:prstGeom>
        </p:spPr>
        <p:txBody>
          <a:bodyPr tIns="0" anchor="t">
            <a:noAutofit/>
          </a:bodyPr>
          <a:lstStyle>
            <a:lvl1pPr marL="0" indent="0" algn="ctr" rtl="0">
              <a:lnSpc>
                <a:spcPct val="100000"/>
              </a:lnSpc>
              <a:spcBef>
                <a:spcPts val="1000"/>
              </a:spcBef>
              <a:spcAft>
                <a:spcPts val="300"/>
              </a:spcAft>
              <a:buNone/>
              <a:defRPr sz="1200" b="1" i="0">
                <a:latin typeface="Open Sans" panose="020B0606030504020204" pitchFamily="34" charset="0"/>
                <a:ea typeface="Open Sans" panose="020B0606030504020204" pitchFamily="34" charset="0"/>
                <a:cs typeface="Open Sans" panose="020B0606030504020204" pitchFamily="34" charset="0"/>
              </a:defRPr>
            </a:lvl1pPr>
            <a:lvl2pPr algn="ctr" rtl="0">
              <a:lnSpc>
                <a:spcPts val="1100"/>
              </a:lnSpc>
              <a:spcAft>
                <a:spcPts val="1000"/>
              </a:spcAft>
              <a:defRPr sz="1000"/>
            </a:lvl2pPr>
            <a:lvl3pPr marL="0" indent="0" algn="ctr" rtl="0">
              <a:lnSpc>
                <a:spcPts val="1100"/>
              </a:lnSpc>
              <a:spcBef>
                <a:spcPts val="0"/>
              </a:spcBef>
              <a:spcAft>
                <a:spcPts val="0"/>
              </a:spcAft>
              <a:buNone/>
              <a:defRPr sz="1000" b="0" u="sng">
                <a:solidFill>
                  <a:schemeClr val="tx2"/>
                </a:solidFill>
              </a:defRPr>
            </a:lvl3pPr>
            <a:lvl4pPr marL="0" indent="0" algn="ctr" rtl="0">
              <a:lnSpc>
                <a:spcPct val="100000"/>
              </a:lnSpc>
              <a:spcBef>
                <a:spcPts val="0"/>
              </a:spcBef>
              <a:spcAft>
                <a:spcPts val="0"/>
              </a:spcAft>
              <a:buNone/>
              <a:defRPr sz="900" b="1" u="sng">
                <a:solidFill>
                  <a:schemeClr val="tx2"/>
                </a:solidFill>
              </a:defRPr>
            </a:lvl4pPr>
          </a:lstStyle>
          <a:p>
            <a:pPr lvl="0"/>
            <a:r>
              <a:rPr lang="en-US" noProof="0"/>
              <a:t>Name</a:t>
            </a:r>
          </a:p>
          <a:p>
            <a:pPr lvl="1"/>
            <a:r>
              <a:rPr lang="en-US" noProof="0"/>
              <a:t>Position</a:t>
            </a:r>
          </a:p>
          <a:p>
            <a:pPr lvl="2"/>
            <a:r>
              <a:rPr lang="en-US" noProof="0"/>
              <a:t>Mail</a:t>
            </a:r>
          </a:p>
        </p:txBody>
      </p:sp>
      <p:sp>
        <p:nvSpPr>
          <p:cNvPr id="78" name="Textplatzhalter 3">
            <a:extLst>
              <a:ext uri="{FF2B5EF4-FFF2-40B4-BE49-F238E27FC236}">
                <a16:creationId xmlns:a16="http://schemas.microsoft.com/office/drawing/2014/main" id="{FFD6682A-8CE2-10D2-5B43-466AF3D1D92C}"/>
              </a:ext>
            </a:extLst>
          </p:cNvPr>
          <p:cNvSpPr>
            <a:spLocks noGrp="1"/>
          </p:cNvSpPr>
          <p:nvPr>
            <p:ph type="body" sz="quarter" idx="61" hasCustomPrompt="1"/>
          </p:nvPr>
        </p:nvSpPr>
        <p:spPr>
          <a:xfrm>
            <a:off x="3597628" y="5208493"/>
            <a:ext cx="1986491" cy="633507"/>
          </a:xfrm>
          <a:prstGeom prst="rect">
            <a:avLst/>
          </a:prstGeom>
        </p:spPr>
        <p:txBody>
          <a:bodyPr tIns="0" anchor="t">
            <a:noAutofit/>
          </a:bodyPr>
          <a:lstStyle>
            <a:lvl1pPr marL="0" indent="0" algn="ctr" rtl="0">
              <a:lnSpc>
                <a:spcPct val="100000"/>
              </a:lnSpc>
              <a:spcBef>
                <a:spcPts val="1000"/>
              </a:spcBef>
              <a:spcAft>
                <a:spcPts val="300"/>
              </a:spcAft>
              <a:buNone/>
              <a:defRPr sz="1200" b="1" i="0">
                <a:latin typeface="Open Sans" panose="020B0606030504020204" pitchFamily="34" charset="0"/>
                <a:ea typeface="Open Sans" panose="020B0606030504020204" pitchFamily="34" charset="0"/>
                <a:cs typeface="Open Sans" panose="020B0606030504020204" pitchFamily="34" charset="0"/>
              </a:defRPr>
            </a:lvl1pPr>
            <a:lvl2pPr algn="ctr" rtl="0">
              <a:lnSpc>
                <a:spcPts val="1100"/>
              </a:lnSpc>
              <a:spcAft>
                <a:spcPts val="1000"/>
              </a:spcAft>
              <a:defRPr sz="1000"/>
            </a:lvl2pPr>
            <a:lvl3pPr marL="0" indent="0" algn="ctr" rtl="0">
              <a:lnSpc>
                <a:spcPts val="1100"/>
              </a:lnSpc>
              <a:spcBef>
                <a:spcPts val="0"/>
              </a:spcBef>
              <a:spcAft>
                <a:spcPts val="0"/>
              </a:spcAft>
              <a:buNone/>
              <a:defRPr sz="1000" b="0" u="sng">
                <a:solidFill>
                  <a:schemeClr val="tx2"/>
                </a:solidFill>
              </a:defRPr>
            </a:lvl3pPr>
            <a:lvl4pPr marL="0" indent="0" algn="ctr" rtl="0">
              <a:lnSpc>
                <a:spcPct val="100000"/>
              </a:lnSpc>
              <a:spcBef>
                <a:spcPts val="0"/>
              </a:spcBef>
              <a:spcAft>
                <a:spcPts val="0"/>
              </a:spcAft>
              <a:buNone/>
              <a:defRPr sz="900" b="1" u="sng">
                <a:solidFill>
                  <a:schemeClr val="tx2"/>
                </a:solidFill>
              </a:defRPr>
            </a:lvl4pPr>
          </a:lstStyle>
          <a:p>
            <a:pPr lvl="0"/>
            <a:r>
              <a:rPr lang="en-US" noProof="0"/>
              <a:t>Name</a:t>
            </a:r>
          </a:p>
          <a:p>
            <a:pPr lvl="1"/>
            <a:r>
              <a:rPr lang="en-US" noProof="0"/>
              <a:t>Position</a:t>
            </a:r>
          </a:p>
          <a:p>
            <a:pPr lvl="2"/>
            <a:r>
              <a:rPr lang="en-US" noProof="0"/>
              <a:t>Mail</a:t>
            </a:r>
          </a:p>
        </p:txBody>
      </p:sp>
      <p:sp>
        <p:nvSpPr>
          <p:cNvPr id="79" name="Textplatzhalter 3">
            <a:extLst>
              <a:ext uri="{FF2B5EF4-FFF2-40B4-BE49-F238E27FC236}">
                <a16:creationId xmlns:a16="http://schemas.microsoft.com/office/drawing/2014/main" id="{4E12178F-4DFB-85FF-DEC2-14AAF12E03AB}"/>
              </a:ext>
            </a:extLst>
          </p:cNvPr>
          <p:cNvSpPr>
            <a:spLocks noGrp="1"/>
          </p:cNvSpPr>
          <p:nvPr>
            <p:ph type="body" sz="quarter" idx="62" hasCustomPrompt="1"/>
          </p:nvPr>
        </p:nvSpPr>
        <p:spPr>
          <a:xfrm>
            <a:off x="6607880" y="5208493"/>
            <a:ext cx="1986491" cy="633507"/>
          </a:xfrm>
          <a:prstGeom prst="rect">
            <a:avLst/>
          </a:prstGeom>
        </p:spPr>
        <p:txBody>
          <a:bodyPr tIns="0" anchor="t">
            <a:noAutofit/>
          </a:bodyPr>
          <a:lstStyle>
            <a:lvl1pPr marL="0" indent="0" algn="ctr" rtl="0">
              <a:lnSpc>
                <a:spcPct val="100000"/>
              </a:lnSpc>
              <a:spcBef>
                <a:spcPts val="1000"/>
              </a:spcBef>
              <a:spcAft>
                <a:spcPts val="300"/>
              </a:spcAft>
              <a:buNone/>
              <a:defRPr sz="1200" b="1" i="0">
                <a:latin typeface="Open Sans" panose="020B0606030504020204" pitchFamily="34" charset="0"/>
                <a:ea typeface="Open Sans" panose="020B0606030504020204" pitchFamily="34" charset="0"/>
                <a:cs typeface="Open Sans" panose="020B0606030504020204" pitchFamily="34" charset="0"/>
              </a:defRPr>
            </a:lvl1pPr>
            <a:lvl2pPr algn="ctr" rtl="0">
              <a:lnSpc>
                <a:spcPts val="1100"/>
              </a:lnSpc>
              <a:spcAft>
                <a:spcPts val="1000"/>
              </a:spcAft>
              <a:defRPr sz="1000"/>
            </a:lvl2pPr>
            <a:lvl3pPr marL="0" indent="0" algn="ctr" rtl="0">
              <a:lnSpc>
                <a:spcPts val="1100"/>
              </a:lnSpc>
              <a:spcBef>
                <a:spcPts val="0"/>
              </a:spcBef>
              <a:spcAft>
                <a:spcPts val="0"/>
              </a:spcAft>
              <a:buNone/>
              <a:defRPr sz="1000" b="0" u="sng">
                <a:solidFill>
                  <a:schemeClr val="tx2"/>
                </a:solidFill>
              </a:defRPr>
            </a:lvl3pPr>
            <a:lvl4pPr marL="0" indent="0" algn="ctr" rtl="0">
              <a:lnSpc>
                <a:spcPct val="100000"/>
              </a:lnSpc>
              <a:spcBef>
                <a:spcPts val="0"/>
              </a:spcBef>
              <a:spcAft>
                <a:spcPts val="0"/>
              </a:spcAft>
              <a:buNone/>
              <a:defRPr sz="900" b="1" u="sng">
                <a:solidFill>
                  <a:schemeClr val="tx2"/>
                </a:solidFill>
              </a:defRPr>
            </a:lvl4pPr>
          </a:lstStyle>
          <a:p>
            <a:pPr lvl="0"/>
            <a:r>
              <a:rPr lang="en-US" noProof="0"/>
              <a:t>Name</a:t>
            </a:r>
          </a:p>
          <a:p>
            <a:pPr lvl="1"/>
            <a:r>
              <a:rPr lang="en-US" noProof="0"/>
              <a:t>Position</a:t>
            </a:r>
          </a:p>
          <a:p>
            <a:pPr lvl="2"/>
            <a:r>
              <a:rPr lang="en-US" noProof="0"/>
              <a:t>Mail</a:t>
            </a:r>
          </a:p>
        </p:txBody>
      </p:sp>
      <p:sp>
        <p:nvSpPr>
          <p:cNvPr id="80" name="Textplatzhalter 3">
            <a:extLst>
              <a:ext uri="{FF2B5EF4-FFF2-40B4-BE49-F238E27FC236}">
                <a16:creationId xmlns:a16="http://schemas.microsoft.com/office/drawing/2014/main" id="{6088029D-EEBC-CE3A-61B7-F3141AB963A2}"/>
              </a:ext>
            </a:extLst>
          </p:cNvPr>
          <p:cNvSpPr>
            <a:spLocks noGrp="1"/>
          </p:cNvSpPr>
          <p:nvPr>
            <p:ph type="body" sz="quarter" idx="63" hasCustomPrompt="1"/>
          </p:nvPr>
        </p:nvSpPr>
        <p:spPr>
          <a:xfrm>
            <a:off x="9618133" y="5208493"/>
            <a:ext cx="1986491" cy="633507"/>
          </a:xfrm>
          <a:prstGeom prst="rect">
            <a:avLst/>
          </a:prstGeom>
        </p:spPr>
        <p:txBody>
          <a:bodyPr tIns="0" anchor="t">
            <a:noAutofit/>
          </a:bodyPr>
          <a:lstStyle>
            <a:lvl1pPr marL="0" indent="0" algn="ctr" rtl="0">
              <a:lnSpc>
                <a:spcPct val="100000"/>
              </a:lnSpc>
              <a:spcBef>
                <a:spcPts val="1000"/>
              </a:spcBef>
              <a:spcAft>
                <a:spcPts val="300"/>
              </a:spcAft>
              <a:buNone/>
              <a:defRPr sz="1200" b="1" i="0">
                <a:latin typeface="Open Sans" panose="020B0606030504020204" pitchFamily="34" charset="0"/>
                <a:ea typeface="Open Sans" panose="020B0606030504020204" pitchFamily="34" charset="0"/>
                <a:cs typeface="Open Sans" panose="020B0606030504020204" pitchFamily="34" charset="0"/>
              </a:defRPr>
            </a:lvl1pPr>
            <a:lvl2pPr algn="ctr" rtl="0">
              <a:lnSpc>
                <a:spcPts val="1100"/>
              </a:lnSpc>
              <a:spcAft>
                <a:spcPts val="1000"/>
              </a:spcAft>
              <a:defRPr sz="1000"/>
            </a:lvl2pPr>
            <a:lvl3pPr marL="0" indent="0" algn="ctr" rtl="0">
              <a:lnSpc>
                <a:spcPts val="1100"/>
              </a:lnSpc>
              <a:spcBef>
                <a:spcPts val="0"/>
              </a:spcBef>
              <a:spcAft>
                <a:spcPts val="0"/>
              </a:spcAft>
              <a:buNone/>
              <a:defRPr sz="1000" b="0" u="sng">
                <a:solidFill>
                  <a:schemeClr val="tx2"/>
                </a:solidFill>
              </a:defRPr>
            </a:lvl3pPr>
            <a:lvl4pPr marL="0" indent="0" algn="ctr" rtl="0">
              <a:lnSpc>
                <a:spcPct val="100000"/>
              </a:lnSpc>
              <a:spcBef>
                <a:spcPts val="0"/>
              </a:spcBef>
              <a:spcAft>
                <a:spcPts val="0"/>
              </a:spcAft>
              <a:buNone/>
              <a:defRPr sz="900" b="1" u="sng">
                <a:solidFill>
                  <a:schemeClr val="tx2"/>
                </a:solidFill>
              </a:defRPr>
            </a:lvl4pPr>
          </a:lstStyle>
          <a:p>
            <a:pPr lvl="0"/>
            <a:r>
              <a:rPr lang="en-US" noProof="0"/>
              <a:t>Name</a:t>
            </a:r>
          </a:p>
          <a:p>
            <a:pPr lvl="1"/>
            <a:r>
              <a:rPr lang="en-US" noProof="0"/>
              <a:t>Position</a:t>
            </a:r>
          </a:p>
          <a:p>
            <a:pPr lvl="2"/>
            <a:r>
              <a:rPr lang="en-US" noProof="0"/>
              <a:t>Mail</a:t>
            </a:r>
          </a:p>
        </p:txBody>
      </p:sp>
      <p:cxnSp>
        <p:nvCxnSpPr>
          <p:cNvPr id="5" name="Gerader Verbinder 10">
            <a:extLst>
              <a:ext uri="{FF2B5EF4-FFF2-40B4-BE49-F238E27FC236}">
                <a16:creationId xmlns:a16="http://schemas.microsoft.com/office/drawing/2014/main" id="{CB6F59C3-C800-6304-E8D2-770BCF33BBD3}"/>
              </a:ext>
            </a:extLst>
          </p:cNvPr>
          <p:cNvCxnSpPr>
            <a:cxnSpLocks/>
          </p:cNvCxnSpPr>
          <p:nvPr userDrawn="1"/>
        </p:nvCxnSpPr>
        <p:spPr>
          <a:xfrm>
            <a:off x="587374" y="3667345"/>
            <a:ext cx="54366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Gerader Verbinder 40">
            <a:extLst>
              <a:ext uri="{FF2B5EF4-FFF2-40B4-BE49-F238E27FC236}">
                <a16:creationId xmlns:a16="http://schemas.microsoft.com/office/drawing/2014/main" id="{6E794E02-DEE6-8C58-7632-46E421DE6585}"/>
              </a:ext>
            </a:extLst>
          </p:cNvPr>
          <p:cNvCxnSpPr>
            <a:cxnSpLocks/>
          </p:cNvCxnSpPr>
          <p:nvPr userDrawn="1"/>
        </p:nvCxnSpPr>
        <p:spPr>
          <a:xfrm>
            <a:off x="6177389" y="3667345"/>
            <a:ext cx="5436675"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C9837669-5321-4C8E-5890-3A59E1D58C43}"/>
              </a:ext>
            </a:extLst>
          </p:cNvPr>
          <p:cNvSpPr>
            <a:spLocks noGrp="1"/>
          </p:cNvSpPr>
          <p:nvPr>
            <p:ph type="body" sz="quarter" idx="64"/>
          </p:nvPr>
        </p:nvSpPr>
        <p:spPr>
          <a:xfrm>
            <a:off x="587373" y="3385883"/>
            <a:ext cx="5475288" cy="376237"/>
          </a:xfrm>
        </p:spPr>
        <p:txBody>
          <a:bodyPr/>
          <a:lstStyle>
            <a:lvl1pPr>
              <a:defRPr sz="1400"/>
            </a:lvl1pPr>
          </a:lstStyle>
          <a:p>
            <a:pPr lvl="0"/>
            <a:r>
              <a:rPr lang="en-US"/>
              <a:t>Click to edit Master text styles</a:t>
            </a:r>
          </a:p>
        </p:txBody>
      </p:sp>
      <p:sp>
        <p:nvSpPr>
          <p:cNvPr id="12" name="Text Placeholder 10">
            <a:extLst>
              <a:ext uri="{FF2B5EF4-FFF2-40B4-BE49-F238E27FC236}">
                <a16:creationId xmlns:a16="http://schemas.microsoft.com/office/drawing/2014/main" id="{195440BA-A885-DE60-9632-2CFAEEFDAB1E}"/>
              </a:ext>
            </a:extLst>
          </p:cNvPr>
          <p:cNvSpPr>
            <a:spLocks noGrp="1"/>
          </p:cNvSpPr>
          <p:nvPr>
            <p:ph type="body" sz="quarter" idx="65"/>
          </p:nvPr>
        </p:nvSpPr>
        <p:spPr>
          <a:xfrm>
            <a:off x="6176643" y="3385883"/>
            <a:ext cx="5475288" cy="376237"/>
          </a:xfrm>
        </p:spPr>
        <p:txBody>
          <a:bodyPr/>
          <a:lstStyle>
            <a:lvl1pPr>
              <a:defRPr sz="1400"/>
            </a:lvl1pPr>
          </a:lstStyle>
          <a:p>
            <a:pPr lvl="0"/>
            <a:r>
              <a:rPr lang="en-US"/>
              <a:t>Click to edit Master text styles</a:t>
            </a:r>
          </a:p>
        </p:txBody>
      </p:sp>
    </p:spTree>
    <p:extLst>
      <p:ext uri="{BB962C8B-B14F-4D97-AF65-F5344CB8AC3E}">
        <p14:creationId xmlns:p14="http://schemas.microsoft.com/office/powerpoint/2010/main" val="2982474244"/>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uthors - 2 People">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25095007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3" name="Freeform 22">
            <a:extLst>
              <a:ext uri="{FF2B5EF4-FFF2-40B4-BE49-F238E27FC236}">
                <a16:creationId xmlns:a16="http://schemas.microsoft.com/office/drawing/2014/main" id="{95CFB937-832E-394C-B1F9-ED6AD4780544}"/>
              </a:ext>
            </a:extLst>
          </p:cNvPr>
          <p:cNvSpPr>
            <a:spLocks noGrp="1" noRot="1" noMove="1" noResize="1" noEditPoints="1" noAdjustHandles="1" noChangeArrowheads="1" noChangeShapeType="1"/>
          </p:cNvSpPr>
          <p:nvPr userDrawn="1"/>
        </p:nvSpPr>
        <p:spPr>
          <a:xfrm>
            <a:off x="0" y="0"/>
            <a:ext cx="9573965" cy="6858000"/>
          </a:xfrm>
          <a:custGeom>
            <a:avLst/>
            <a:gdLst>
              <a:gd name="connsiteX0" fmla="*/ 0 w 9573965"/>
              <a:gd name="connsiteY0" fmla="*/ 0 h 6858000"/>
              <a:gd name="connsiteX1" fmla="*/ 9404429 w 9573965"/>
              <a:gd name="connsiteY1" fmla="*/ 0 h 6858000"/>
              <a:gd name="connsiteX2" fmla="*/ 9414110 w 9573965"/>
              <a:gd name="connsiteY2" fmla="*/ 23195 h 6858000"/>
              <a:gd name="connsiteX3" fmla="*/ 9428278 w 9573965"/>
              <a:gd name="connsiteY3" fmla="*/ 1720745 h 6858000"/>
              <a:gd name="connsiteX4" fmla="*/ 7660323 w 9573965"/>
              <a:gd name="connsiteY4" fmla="*/ 6499942 h 6858000"/>
              <a:gd name="connsiteX5" fmla="*/ 7530966 w 9573965"/>
              <a:gd name="connsiteY5" fmla="*/ 6792428 h 6858000"/>
              <a:gd name="connsiteX6" fmla="*/ 7493605 w 9573965"/>
              <a:gd name="connsiteY6" fmla="*/ 6858000 h 6858000"/>
              <a:gd name="connsiteX7" fmla="*/ 0 w 9573965"/>
              <a:gd name="connsiteY7" fmla="*/ 6858000 h 6858000"/>
              <a:gd name="connsiteX8" fmla="*/ 0 w 957396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73965" h="6858000">
                <a:moveTo>
                  <a:pt x="0" y="0"/>
                </a:moveTo>
                <a:lnTo>
                  <a:pt x="9404429" y="0"/>
                </a:lnTo>
                <a:lnTo>
                  <a:pt x="9414110" y="23195"/>
                </a:lnTo>
                <a:cubicBezTo>
                  <a:pt x="9618886" y="561885"/>
                  <a:pt x="9630485" y="1164477"/>
                  <a:pt x="9428278" y="1720745"/>
                </a:cubicBezTo>
                <a:lnTo>
                  <a:pt x="7660323" y="6499942"/>
                </a:lnTo>
                <a:cubicBezTo>
                  <a:pt x="7623562" y="6601082"/>
                  <a:pt x="7580261" y="6698727"/>
                  <a:pt x="7530966" y="6792428"/>
                </a:cubicBezTo>
                <a:lnTo>
                  <a:pt x="7493605" y="6858000"/>
                </a:lnTo>
                <a:lnTo>
                  <a:pt x="0" y="6858000"/>
                </a:lnTo>
                <a:lnTo>
                  <a:pt x="0" y="0"/>
                </a:lnTo>
                <a:close/>
              </a:path>
            </a:pathLst>
          </a:custGeom>
          <a:solidFill>
            <a:srgbClr val="F7FBFF"/>
          </a:solidFill>
          <a:ln w="989" cap="flat">
            <a:noFill/>
            <a:prstDash val="solid"/>
            <a:miter/>
          </a:ln>
        </p:spPr>
        <p:txBody>
          <a:bodyPr wrap="square" rtlCol="0" anchor="ctr">
            <a:noAutofit/>
          </a:bodyPr>
          <a:lstStyle/>
          <a:p>
            <a:pPr rtl="0"/>
            <a:endParaRPr lang="en-US" noProof="0"/>
          </a:p>
        </p:txBody>
      </p:sp>
      <p:sp>
        <p:nvSpPr>
          <p:cNvPr id="4" name="Textplatzhalter 3">
            <a:extLst>
              <a:ext uri="{FF2B5EF4-FFF2-40B4-BE49-F238E27FC236}">
                <a16:creationId xmlns:a16="http://schemas.microsoft.com/office/drawing/2014/main" id="{F31432FF-7EC4-4555-AEB1-2239FB4F6888}"/>
              </a:ext>
            </a:extLst>
          </p:cNvPr>
          <p:cNvSpPr>
            <a:spLocks noGrp="1"/>
          </p:cNvSpPr>
          <p:nvPr>
            <p:ph type="body" sz="quarter" idx="15" hasCustomPrompt="1"/>
          </p:nvPr>
        </p:nvSpPr>
        <p:spPr>
          <a:xfrm>
            <a:off x="587373" y="3572932"/>
            <a:ext cx="5436000" cy="2269067"/>
          </a:xfrm>
          <a:prstGeom prst="rect">
            <a:avLst/>
          </a:prstGeom>
        </p:spPr>
        <p:txBody>
          <a:bodyPr/>
          <a:lstStyle>
            <a:lvl1pPr rtl="0">
              <a:lnSpc>
                <a:spcPct val="150000"/>
              </a:lnSpc>
              <a:defRPr b="0"/>
            </a:lvl1pPr>
            <a:lvl2pPr rtl="0">
              <a:lnSpc>
                <a:spcPct val="150000"/>
              </a:lnSpc>
              <a:defRPr b="0"/>
            </a:lvl2pPr>
            <a:lvl3pPr rtl="0">
              <a:lnSpc>
                <a:spcPct val="150000"/>
              </a:lnSpc>
              <a:defRPr b="0"/>
            </a:lvl3pPr>
            <a:lvl4pPr rtl="0">
              <a:lnSpc>
                <a:spcPct val="150000"/>
              </a:lnSpc>
              <a:defRPr b="0"/>
            </a:lvl4pPr>
            <a:lvl5pPr rtl="0">
              <a:lnSpc>
                <a:spcPct val="150000"/>
              </a:lnSpc>
              <a:defRPr b="0"/>
            </a:lvl5pPr>
            <a:lvl6pPr marL="571500" indent="0" rtl="0">
              <a:buNone/>
              <a:defRPr/>
            </a:lvl6pPr>
            <a:lvl7pPr rtl="0">
              <a:defRPr/>
            </a:lvl7pPr>
            <a:lvl8pPr rtl="0">
              <a:defRPr/>
            </a:lvl8pPr>
            <a:lvl9pPr rtl="0">
              <a:defRPr/>
            </a:lvl9pPr>
          </a:lstStyle>
          <a:p>
            <a:pPr lvl="0"/>
            <a:r>
              <a:rPr lang="en-US" noProof="0"/>
              <a:t>Regular text</a:t>
            </a:r>
          </a:p>
        </p:txBody>
      </p:sp>
      <p:sp>
        <p:nvSpPr>
          <p:cNvPr id="14" name="Textplatzhalter 3">
            <a:extLst>
              <a:ext uri="{FF2B5EF4-FFF2-40B4-BE49-F238E27FC236}">
                <a16:creationId xmlns:a16="http://schemas.microsoft.com/office/drawing/2014/main" id="{1C360726-BBB2-224D-8AC6-C7AD61B35B9C}"/>
              </a:ext>
            </a:extLst>
          </p:cNvPr>
          <p:cNvSpPr>
            <a:spLocks noGrp="1"/>
          </p:cNvSpPr>
          <p:nvPr>
            <p:ph type="body" sz="quarter" idx="16" hasCustomPrompt="1"/>
          </p:nvPr>
        </p:nvSpPr>
        <p:spPr>
          <a:xfrm>
            <a:off x="1955373" y="1880828"/>
            <a:ext cx="4068000" cy="1206500"/>
          </a:xfrm>
          <a:prstGeom prst="rect">
            <a:avLst/>
          </a:prstGeom>
        </p:spPr>
        <p:txBody>
          <a:bodyPr tIns="108000" anchor="t"/>
          <a:lstStyle>
            <a:lvl1pPr marL="0" indent="0" rtl="0">
              <a:lnSpc>
                <a:spcPts val="1100"/>
              </a:lnSpc>
              <a:spcBef>
                <a:spcPts val="1000"/>
              </a:spcBef>
              <a:spcAft>
                <a:spcPts val="300"/>
              </a:spcAft>
              <a:buNone/>
              <a:defRPr sz="1400" b="1" i="0">
                <a:latin typeface="Open Sans" panose="020B0606030504020204" pitchFamily="34" charset="0"/>
                <a:ea typeface="Open Sans" panose="020B0606030504020204" pitchFamily="34" charset="0"/>
                <a:cs typeface="Open Sans" panose="020B0606030504020204" pitchFamily="34" charset="0"/>
              </a:defRPr>
            </a:lvl1pPr>
            <a:lvl2pPr rtl="0">
              <a:lnSpc>
                <a:spcPts val="1100"/>
              </a:lnSpc>
              <a:spcAft>
                <a:spcPts val="1000"/>
              </a:spcAft>
              <a:defRPr sz="1000"/>
            </a:lvl2pPr>
            <a:lvl3pPr marL="0" indent="0" rtl="0">
              <a:lnSpc>
                <a:spcPts val="1100"/>
              </a:lnSpc>
              <a:spcBef>
                <a:spcPts val="0"/>
              </a:spcBef>
              <a:spcAft>
                <a:spcPts val="400"/>
              </a:spcAft>
              <a:buNone/>
              <a:defRPr sz="1200"/>
            </a:lvl3pPr>
            <a:lvl4pPr marL="0" indent="0" rtl="0">
              <a:lnSpc>
                <a:spcPts val="1100"/>
              </a:lnSpc>
              <a:spcBef>
                <a:spcPts val="0"/>
              </a:spcBef>
              <a:spcAft>
                <a:spcPts val="0"/>
              </a:spcAft>
              <a:buNone/>
              <a:defRPr sz="1200" b="0" u="sng">
                <a:solidFill>
                  <a:schemeClr val="tx2"/>
                </a:solidFill>
              </a:defRPr>
            </a:lvl4pPr>
          </a:lstStyle>
          <a:p>
            <a:pPr lvl="0"/>
            <a:r>
              <a:rPr lang="en-US" noProof="0"/>
              <a:t>Name</a:t>
            </a:r>
          </a:p>
          <a:p>
            <a:pPr lvl="1"/>
            <a:r>
              <a:rPr lang="en-US" noProof="0"/>
              <a:t>Position</a:t>
            </a:r>
          </a:p>
          <a:p>
            <a:pPr lvl="2"/>
            <a:r>
              <a:rPr lang="en-US" noProof="0"/>
              <a:t>Phone</a:t>
            </a:r>
          </a:p>
          <a:p>
            <a:pPr lvl="3"/>
            <a:r>
              <a:rPr lang="en-US" noProof="0"/>
              <a:t>Mail</a:t>
            </a:r>
          </a:p>
        </p:txBody>
      </p:sp>
      <p:sp>
        <p:nvSpPr>
          <p:cNvPr id="17" name="Textplatzhalter 3">
            <a:extLst>
              <a:ext uri="{FF2B5EF4-FFF2-40B4-BE49-F238E27FC236}">
                <a16:creationId xmlns:a16="http://schemas.microsoft.com/office/drawing/2014/main" id="{AAB2B190-8D77-C442-B24F-127C1372E846}"/>
              </a:ext>
            </a:extLst>
          </p:cNvPr>
          <p:cNvSpPr>
            <a:spLocks noGrp="1"/>
          </p:cNvSpPr>
          <p:nvPr>
            <p:ph type="body" sz="quarter" idx="18" hasCustomPrompt="1"/>
          </p:nvPr>
        </p:nvSpPr>
        <p:spPr>
          <a:xfrm>
            <a:off x="6168008" y="3572932"/>
            <a:ext cx="5436000" cy="2269067"/>
          </a:xfrm>
          <a:prstGeom prst="rect">
            <a:avLst/>
          </a:prstGeom>
        </p:spPr>
        <p:txBody>
          <a:bodyPr/>
          <a:lstStyle>
            <a:lvl1pPr rtl="0">
              <a:lnSpc>
                <a:spcPct val="150000"/>
              </a:lnSpc>
              <a:defRPr b="0"/>
            </a:lvl1pPr>
            <a:lvl2pPr rtl="0">
              <a:lnSpc>
                <a:spcPct val="150000"/>
              </a:lnSpc>
              <a:defRPr b="0"/>
            </a:lvl2pPr>
            <a:lvl3pPr rtl="0">
              <a:lnSpc>
                <a:spcPct val="150000"/>
              </a:lnSpc>
              <a:defRPr b="0"/>
            </a:lvl3pPr>
            <a:lvl4pPr rtl="0">
              <a:lnSpc>
                <a:spcPct val="150000"/>
              </a:lnSpc>
              <a:defRPr b="0"/>
            </a:lvl4pPr>
            <a:lvl5pPr rtl="0">
              <a:lnSpc>
                <a:spcPct val="150000"/>
              </a:lnSpc>
              <a:defRPr b="0"/>
            </a:lvl5pPr>
            <a:lvl6pPr marL="571500" indent="0" rtl="0">
              <a:buNone/>
              <a:defRPr/>
            </a:lvl6pPr>
            <a:lvl7pPr rtl="0">
              <a:defRPr/>
            </a:lvl7pPr>
            <a:lvl8pPr rtl="0">
              <a:defRPr/>
            </a:lvl8pPr>
            <a:lvl9pPr rtl="0">
              <a:defRPr/>
            </a:lvl9pPr>
          </a:lstStyle>
          <a:p>
            <a:pPr lvl="0"/>
            <a:r>
              <a:rPr lang="en-US" noProof="0"/>
              <a:t>Regular text</a:t>
            </a:r>
          </a:p>
        </p:txBody>
      </p:sp>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6" name="Picture Placeholder 5">
            <a:extLst>
              <a:ext uri="{FF2B5EF4-FFF2-40B4-BE49-F238E27FC236}">
                <a16:creationId xmlns:a16="http://schemas.microsoft.com/office/drawing/2014/main" id="{3C60401B-1015-7345-8533-C1AF8AF406F8}"/>
              </a:ext>
            </a:extLst>
          </p:cNvPr>
          <p:cNvSpPr>
            <a:spLocks noGrp="1"/>
          </p:cNvSpPr>
          <p:nvPr>
            <p:ph type="pic" sz="quarter" idx="17" hasCustomPrompt="1"/>
          </p:nvPr>
        </p:nvSpPr>
        <p:spPr>
          <a:xfrm>
            <a:off x="587375" y="1880828"/>
            <a:ext cx="1223963" cy="1223962"/>
          </a:xfrm>
          <a:prstGeom prst="ellipse">
            <a:avLst/>
          </a:prstGeom>
          <a:solidFill>
            <a:schemeClr val="accent5">
              <a:lumMod val="20000"/>
              <a:lumOff val="80000"/>
            </a:schemeClr>
          </a:solidFill>
        </p:spPr>
        <p:txBody>
          <a:bodyPr anchor="ctr"/>
          <a:lstStyle>
            <a:lvl1pPr marL="0" indent="0" algn="ctr" rtl="0">
              <a:buNone/>
              <a:defRPr sz="1100" b="0"/>
            </a:lvl1pPr>
          </a:lstStyle>
          <a:p>
            <a:r>
              <a:rPr lang="en-US"/>
              <a:t>Insert Image </a:t>
            </a:r>
            <a:br>
              <a:rPr lang="en-US"/>
            </a:br>
            <a:r>
              <a:rPr lang="en-US"/>
              <a:t>by clicking on symbol</a:t>
            </a:r>
          </a:p>
        </p:txBody>
      </p:sp>
      <p:sp>
        <p:nvSpPr>
          <p:cNvPr id="21" name="Picture Placeholder 5">
            <a:extLst>
              <a:ext uri="{FF2B5EF4-FFF2-40B4-BE49-F238E27FC236}">
                <a16:creationId xmlns:a16="http://schemas.microsoft.com/office/drawing/2014/main" id="{EA5A510C-421D-1549-B609-670C6AEDA69B}"/>
              </a:ext>
            </a:extLst>
          </p:cNvPr>
          <p:cNvSpPr>
            <a:spLocks noGrp="1"/>
          </p:cNvSpPr>
          <p:nvPr>
            <p:ph type="pic" sz="quarter" idx="20" hasCustomPrompt="1"/>
          </p:nvPr>
        </p:nvSpPr>
        <p:spPr>
          <a:xfrm>
            <a:off x="6176475" y="1880828"/>
            <a:ext cx="1223963" cy="1223962"/>
          </a:xfrm>
          <a:prstGeom prst="ellipse">
            <a:avLst/>
          </a:prstGeom>
          <a:solidFill>
            <a:schemeClr val="accent5">
              <a:lumMod val="20000"/>
              <a:lumOff val="80000"/>
            </a:schemeClr>
          </a:solidFill>
        </p:spPr>
        <p:txBody>
          <a:bodyPr anchor="ctr"/>
          <a:lstStyle>
            <a:lvl1pPr marL="0" indent="0" algn="ctr" rtl="0">
              <a:buNone/>
              <a:defRPr sz="1100" b="0"/>
            </a:lvl1pPr>
          </a:lstStyle>
          <a:p>
            <a:r>
              <a:rPr lang="en-US"/>
              <a:t>Insert Image </a:t>
            </a:r>
            <a:br>
              <a:rPr lang="en-US"/>
            </a:br>
            <a:r>
              <a:rPr lang="en-US"/>
              <a:t>by clicking on symbol</a:t>
            </a:r>
          </a:p>
        </p:txBody>
      </p:sp>
      <p:sp>
        <p:nvSpPr>
          <p:cNvPr id="38" name="Rechteck 37">
            <a:extLst>
              <a:ext uri="{FF2B5EF4-FFF2-40B4-BE49-F238E27FC236}">
                <a16:creationId xmlns:a16="http://schemas.microsoft.com/office/drawing/2014/main" id="{E030EB54-62CD-46C1-BACF-79ED7232B875}"/>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a:p>
        </p:txBody>
      </p:sp>
      <p:sp>
        <p:nvSpPr>
          <p:cNvPr id="2" name="Title 1">
            <a:extLst>
              <a:ext uri="{FF2B5EF4-FFF2-40B4-BE49-F238E27FC236}">
                <a16:creationId xmlns:a16="http://schemas.microsoft.com/office/drawing/2014/main" id="{3B4E3733-8113-4FB2-B936-597E8C25DD33}"/>
              </a:ext>
            </a:extLst>
          </p:cNvPr>
          <p:cNvSpPr>
            <a:spLocks noGrp="1"/>
          </p:cNvSpPr>
          <p:nvPr>
            <p:ph type="title" hasCustomPrompt="1"/>
          </p:nvPr>
        </p:nvSpPr>
        <p:spPr/>
        <p:txBody>
          <a:bodyPr vert="horz"/>
          <a:lstStyle>
            <a:lvl1pPr rtl="0">
              <a:defRPr/>
            </a:lvl1pPr>
          </a:lstStyle>
          <a:p>
            <a:r>
              <a:rPr lang="en-US" noProof="0"/>
              <a:t>Insert title</a:t>
            </a:r>
            <a:endParaRPr lang="en-US"/>
          </a:p>
        </p:txBody>
      </p:sp>
      <p:sp>
        <p:nvSpPr>
          <p:cNvPr id="54" name="Textplatzhalter 3">
            <a:extLst>
              <a:ext uri="{FF2B5EF4-FFF2-40B4-BE49-F238E27FC236}">
                <a16:creationId xmlns:a16="http://schemas.microsoft.com/office/drawing/2014/main" id="{2EA2136A-681A-4BBD-BBB4-2730D164A129}"/>
              </a:ext>
            </a:extLst>
          </p:cNvPr>
          <p:cNvSpPr>
            <a:spLocks noGrp="1"/>
          </p:cNvSpPr>
          <p:nvPr>
            <p:ph type="body" sz="quarter" idx="28" hasCustomPrompt="1"/>
          </p:nvPr>
        </p:nvSpPr>
        <p:spPr>
          <a:xfrm>
            <a:off x="7536008" y="1880828"/>
            <a:ext cx="4068000" cy="1206500"/>
          </a:xfrm>
          <a:prstGeom prst="rect">
            <a:avLst/>
          </a:prstGeom>
        </p:spPr>
        <p:txBody>
          <a:bodyPr tIns="108000" anchor="t"/>
          <a:lstStyle>
            <a:lvl1pPr marL="0" indent="0" rtl="0">
              <a:lnSpc>
                <a:spcPts val="1100"/>
              </a:lnSpc>
              <a:spcBef>
                <a:spcPts val="1000"/>
              </a:spcBef>
              <a:spcAft>
                <a:spcPts val="300"/>
              </a:spcAft>
              <a:buNone/>
              <a:defRPr sz="1400" b="1" i="0">
                <a:latin typeface="Open Sans" panose="020B0606030504020204" pitchFamily="34" charset="0"/>
                <a:ea typeface="Open Sans" panose="020B0606030504020204" pitchFamily="34" charset="0"/>
                <a:cs typeface="Open Sans" panose="020B0606030504020204" pitchFamily="34" charset="0"/>
              </a:defRPr>
            </a:lvl1pPr>
            <a:lvl2pPr rtl="0">
              <a:lnSpc>
                <a:spcPts val="1100"/>
              </a:lnSpc>
              <a:spcAft>
                <a:spcPts val="1000"/>
              </a:spcAft>
              <a:defRPr sz="1000"/>
            </a:lvl2pPr>
            <a:lvl3pPr marL="0" indent="0" rtl="0">
              <a:lnSpc>
                <a:spcPts val="1100"/>
              </a:lnSpc>
              <a:spcBef>
                <a:spcPts val="0"/>
              </a:spcBef>
              <a:spcAft>
                <a:spcPts val="400"/>
              </a:spcAft>
              <a:buNone/>
              <a:defRPr sz="1200"/>
            </a:lvl3pPr>
            <a:lvl4pPr marL="0" indent="0" rtl="0">
              <a:lnSpc>
                <a:spcPts val="1100"/>
              </a:lnSpc>
              <a:spcBef>
                <a:spcPts val="0"/>
              </a:spcBef>
              <a:spcAft>
                <a:spcPts val="0"/>
              </a:spcAft>
              <a:buNone/>
              <a:defRPr sz="1200" b="0" u="sng">
                <a:solidFill>
                  <a:schemeClr val="tx2"/>
                </a:solidFill>
              </a:defRPr>
            </a:lvl4pPr>
          </a:lstStyle>
          <a:p>
            <a:pPr lvl="0"/>
            <a:r>
              <a:rPr lang="en-US" noProof="0"/>
              <a:t>Name</a:t>
            </a:r>
          </a:p>
          <a:p>
            <a:pPr lvl="1"/>
            <a:r>
              <a:rPr lang="en-US" noProof="0"/>
              <a:t>Position</a:t>
            </a:r>
          </a:p>
          <a:p>
            <a:pPr lvl="2"/>
            <a:r>
              <a:rPr lang="en-US" noProof="0"/>
              <a:t>Phone</a:t>
            </a:r>
          </a:p>
          <a:p>
            <a:pPr lvl="3"/>
            <a:r>
              <a:rPr lang="en-US" noProof="0"/>
              <a:t>Mail</a:t>
            </a:r>
          </a:p>
        </p:txBody>
      </p:sp>
      <p:sp>
        <p:nvSpPr>
          <p:cNvPr id="86" name="TextBox 85">
            <a:extLst>
              <a:ext uri="{FF2B5EF4-FFF2-40B4-BE49-F238E27FC236}">
                <a16:creationId xmlns:a16="http://schemas.microsoft.com/office/drawing/2014/main" id="{382DE921-ED50-4ABA-A363-CEEB76CEB7D6}"/>
              </a:ext>
            </a:extLst>
          </p:cNvPr>
          <p:cNvSpPr txBox="1"/>
          <p:nvPr userDrawn="1"/>
        </p:nvSpPr>
        <p:spPr>
          <a:xfrm>
            <a:off x="587375" y="6237289"/>
            <a:ext cx="2511425" cy="215900"/>
          </a:xfrm>
          <a:prstGeom prst="rect">
            <a:avLst/>
          </a:prstGeom>
        </p:spPr>
        <p:txBody>
          <a:bodyPr vert="horz" lIns="0" tIns="0" rIns="0" bIns="0" rtlCol="0" anchor="ctr">
            <a:noAutofit/>
          </a:bodyPr>
          <a:lstStyle>
            <a:lvl1pPr lvl="0" indent="0">
              <a:lnSpc>
                <a:spcPct val="100000"/>
              </a:lnSpc>
              <a:spcBef>
                <a:spcPts val="1000"/>
              </a:spcBef>
              <a:spcAft>
                <a:spcPts val="1000"/>
              </a:spcAft>
              <a:buFont typeface="Arial" panose="020B0604020202020204" pitchFamily="34" charset="0"/>
              <a:buNone/>
              <a:defRPr lang="en-US" sz="900" b="1" noProof="0" dirty="0"/>
            </a:lvl1pPr>
            <a:lvl2pPr marL="0" indent="0">
              <a:lnSpc>
                <a:spcPct val="100000"/>
              </a:lnSpc>
              <a:spcBef>
                <a:spcPts val="0"/>
              </a:spcBef>
              <a:spcAft>
                <a:spcPts val="600"/>
              </a:spcAft>
              <a:buFont typeface="Arial" panose="020B0604020202020204" pitchFamily="34" charset="0"/>
              <a:buNone/>
              <a:tabLst/>
              <a:defRPr lang="en-US" sz="1200" b="0" noProof="0" dirty="0"/>
            </a:lvl2pPr>
            <a:lvl3pPr marL="142875" indent="-142875">
              <a:lnSpc>
                <a:spcPct val="100000"/>
              </a:lnSpc>
              <a:spcBef>
                <a:spcPts val="0"/>
              </a:spcBef>
              <a:spcAft>
                <a:spcPts val="600"/>
              </a:spcAft>
              <a:buFont typeface="Arial" panose="020B0604020202020204" pitchFamily="34" charset="0"/>
              <a:buChar char="•"/>
              <a:tabLst/>
              <a:defRPr lang="en-US" sz="1200" noProof="0" dirty="0"/>
            </a:lvl3pPr>
            <a:lvl4pPr marL="358775" indent="-142875">
              <a:lnSpc>
                <a:spcPct val="100000"/>
              </a:lnSpc>
              <a:spcBef>
                <a:spcPts val="0"/>
              </a:spcBef>
              <a:spcAft>
                <a:spcPts val="600"/>
              </a:spcAft>
              <a:buFont typeface="Arial" panose="020B0604020202020204" pitchFamily="34" charset="0"/>
              <a:buChar char="•"/>
              <a:tabLst/>
              <a:defRPr lang="en-US" sz="1200" noProof="0" dirty="0"/>
            </a:lvl4pPr>
            <a:lvl5pPr marL="574675" indent="-142875">
              <a:lnSpc>
                <a:spcPct val="100000"/>
              </a:lnSpc>
              <a:spcBef>
                <a:spcPts val="0"/>
              </a:spcBef>
              <a:spcAft>
                <a:spcPts val="600"/>
              </a:spcAft>
              <a:buFont typeface="Arial" panose="020B0604020202020204" pitchFamily="34" charset="0"/>
              <a:buChar char="•"/>
              <a:defRPr lang="en-US" sz="1200" b="0" noProof="0" dirty="0"/>
            </a:lvl5pPr>
            <a:lvl6pPr marL="714375" indent="-142875">
              <a:lnSpc>
                <a:spcPct val="100000"/>
              </a:lnSpc>
              <a:spcBef>
                <a:spcPts val="0"/>
              </a:spcBef>
              <a:spcAft>
                <a:spcPts val="600"/>
              </a:spcAft>
              <a:buFont typeface="Arial" panose="020B0604020202020204" pitchFamily="34" charset="0"/>
              <a:buChar char="•"/>
              <a:defRPr sz="1200"/>
            </a:lvl6pPr>
            <a:lvl7pPr marL="857250" indent="-142875">
              <a:lnSpc>
                <a:spcPct val="100000"/>
              </a:lnSpc>
              <a:spcBef>
                <a:spcPts val="0"/>
              </a:spcBef>
              <a:spcAft>
                <a:spcPts val="600"/>
              </a:spcAft>
              <a:buFont typeface="Arial" panose="020B0604020202020204" pitchFamily="34" charset="0"/>
              <a:buChar char="•"/>
              <a:defRPr sz="1200"/>
            </a:lvl7pPr>
            <a:lvl8pPr marL="1000125" indent="-142875">
              <a:lnSpc>
                <a:spcPct val="100000"/>
              </a:lnSpc>
              <a:spcBef>
                <a:spcPts val="0"/>
              </a:spcBef>
              <a:spcAft>
                <a:spcPts val="600"/>
              </a:spcAft>
              <a:buFont typeface="Arial" panose="020B0604020202020204" pitchFamily="34" charset="0"/>
              <a:buChar char="•"/>
              <a:defRPr sz="1200"/>
            </a:lvl8pPr>
            <a:lvl9pPr marL="1143000" indent="-142875">
              <a:lnSpc>
                <a:spcPct val="100000"/>
              </a:lnSpc>
              <a:spcBef>
                <a:spcPts val="0"/>
              </a:spcBef>
              <a:spcAft>
                <a:spcPts val="600"/>
              </a:spcAft>
              <a:buFont typeface="Arial" panose="020B0604020202020204" pitchFamily="34" charset="0"/>
              <a:buChar char="•"/>
              <a:defRPr sz="1200"/>
            </a:lvl9pPr>
          </a:lstStyle>
          <a:p>
            <a:pPr lvl="0" rtl="0"/>
            <a:r>
              <a:rPr lang="en-US" noProof="0"/>
              <a:t>www.statista.com</a:t>
            </a:r>
          </a:p>
        </p:txBody>
      </p:sp>
      <p:cxnSp>
        <p:nvCxnSpPr>
          <p:cNvPr id="87" name="Slide Number Line Grey">
            <a:extLst>
              <a:ext uri="{FF2B5EF4-FFF2-40B4-BE49-F238E27FC236}">
                <a16:creationId xmlns:a16="http://schemas.microsoft.com/office/drawing/2014/main" id="{0EEA762D-FA5F-425C-97FD-33C64AD9A881}"/>
              </a:ext>
            </a:extLst>
          </p:cNvPr>
          <p:cNvCxnSpPr>
            <a:cxnSpLocks/>
          </p:cNvCxnSpPr>
          <p:nvPr userDrawn="1"/>
        </p:nvCxnSpPr>
        <p:spPr>
          <a:xfrm>
            <a:off x="540149" y="6237287"/>
            <a:ext cx="0" cy="620713"/>
          </a:xfrm>
          <a:prstGeom prst="line">
            <a:avLst/>
          </a:prstGeom>
          <a:ln w="3175">
            <a:solidFill>
              <a:srgbClr val="DFE4E8"/>
            </a:solidFill>
          </a:ln>
        </p:spPr>
        <p:style>
          <a:lnRef idx="1">
            <a:schemeClr val="accent1"/>
          </a:lnRef>
          <a:fillRef idx="0">
            <a:schemeClr val="accent1"/>
          </a:fillRef>
          <a:effectRef idx="0">
            <a:schemeClr val="accent1"/>
          </a:effectRef>
          <a:fontRef idx="minor">
            <a:schemeClr val="tx1"/>
          </a:fontRef>
        </p:style>
      </p:cxnSp>
      <p:sp>
        <p:nvSpPr>
          <p:cNvPr id="88" name="Slide Number Block Blue">
            <a:extLst>
              <a:ext uri="{FF2B5EF4-FFF2-40B4-BE49-F238E27FC236}">
                <a16:creationId xmlns:a16="http://schemas.microsoft.com/office/drawing/2014/main" id="{AC379D9B-1779-4A72-9C38-5EBECCE5C33F}"/>
              </a:ext>
            </a:extLst>
          </p:cNvPr>
          <p:cNvSpPr/>
          <p:nvPr userDrawn="1"/>
        </p:nvSpPr>
        <p:spPr>
          <a:xfrm>
            <a:off x="510130" y="6237290"/>
            <a:ext cx="32400" cy="2158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0"/>
          </a:p>
        </p:txBody>
      </p:sp>
    </p:spTree>
    <p:extLst>
      <p:ext uri="{BB962C8B-B14F-4D97-AF65-F5344CB8AC3E}">
        <p14:creationId xmlns:p14="http://schemas.microsoft.com/office/powerpoint/2010/main" val="4120477243"/>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mprint">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9884833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3" name="Freeform 22">
            <a:extLst>
              <a:ext uri="{FF2B5EF4-FFF2-40B4-BE49-F238E27FC236}">
                <a16:creationId xmlns:a16="http://schemas.microsoft.com/office/drawing/2014/main" id="{95CFB937-832E-394C-B1F9-ED6AD4780544}"/>
              </a:ext>
            </a:extLst>
          </p:cNvPr>
          <p:cNvSpPr/>
          <p:nvPr userDrawn="1"/>
        </p:nvSpPr>
        <p:spPr>
          <a:xfrm>
            <a:off x="0" y="0"/>
            <a:ext cx="9573965" cy="6858000"/>
          </a:xfrm>
          <a:custGeom>
            <a:avLst/>
            <a:gdLst>
              <a:gd name="connsiteX0" fmla="*/ 0 w 9573965"/>
              <a:gd name="connsiteY0" fmla="*/ 0 h 6858000"/>
              <a:gd name="connsiteX1" fmla="*/ 9404429 w 9573965"/>
              <a:gd name="connsiteY1" fmla="*/ 0 h 6858000"/>
              <a:gd name="connsiteX2" fmla="*/ 9414110 w 9573965"/>
              <a:gd name="connsiteY2" fmla="*/ 23195 h 6858000"/>
              <a:gd name="connsiteX3" fmla="*/ 9428278 w 9573965"/>
              <a:gd name="connsiteY3" fmla="*/ 1720745 h 6858000"/>
              <a:gd name="connsiteX4" fmla="*/ 7660323 w 9573965"/>
              <a:gd name="connsiteY4" fmla="*/ 6499942 h 6858000"/>
              <a:gd name="connsiteX5" fmla="*/ 7530966 w 9573965"/>
              <a:gd name="connsiteY5" fmla="*/ 6792428 h 6858000"/>
              <a:gd name="connsiteX6" fmla="*/ 7493605 w 9573965"/>
              <a:gd name="connsiteY6" fmla="*/ 6858000 h 6858000"/>
              <a:gd name="connsiteX7" fmla="*/ 0 w 9573965"/>
              <a:gd name="connsiteY7" fmla="*/ 6858000 h 6858000"/>
              <a:gd name="connsiteX8" fmla="*/ 0 w 957396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73965" h="6858000">
                <a:moveTo>
                  <a:pt x="0" y="0"/>
                </a:moveTo>
                <a:lnTo>
                  <a:pt x="9404429" y="0"/>
                </a:lnTo>
                <a:lnTo>
                  <a:pt x="9414110" y="23195"/>
                </a:lnTo>
                <a:cubicBezTo>
                  <a:pt x="9618886" y="561885"/>
                  <a:pt x="9630485" y="1164477"/>
                  <a:pt x="9428278" y="1720745"/>
                </a:cubicBezTo>
                <a:lnTo>
                  <a:pt x="7660323" y="6499942"/>
                </a:lnTo>
                <a:cubicBezTo>
                  <a:pt x="7623562" y="6601082"/>
                  <a:pt x="7580261" y="6698727"/>
                  <a:pt x="7530966" y="6792428"/>
                </a:cubicBezTo>
                <a:lnTo>
                  <a:pt x="7493605" y="6858000"/>
                </a:lnTo>
                <a:lnTo>
                  <a:pt x="0" y="6858000"/>
                </a:lnTo>
                <a:lnTo>
                  <a:pt x="0" y="0"/>
                </a:lnTo>
                <a:close/>
              </a:path>
            </a:pathLst>
          </a:custGeom>
          <a:solidFill>
            <a:srgbClr val="F7FBFF"/>
          </a:solidFill>
          <a:ln w="989" cap="flat">
            <a:noFill/>
            <a:prstDash val="solid"/>
            <a:miter/>
          </a:ln>
        </p:spPr>
        <p:txBody>
          <a:bodyPr wrap="square" rtlCol="0" anchor="ctr">
            <a:noAutofit/>
          </a:bodyPr>
          <a:lstStyle/>
          <a:p>
            <a:pPr rtl="0"/>
            <a:endParaRPr lang="en-US" noProof="0"/>
          </a:p>
        </p:txBody>
      </p:sp>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28" name="Rechteck 27">
            <a:extLst>
              <a:ext uri="{FF2B5EF4-FFF2-40B4-BE49-F238E27FC236}">
                <a16:creationId xmlns:a16="http://schemas.microsoft.com/office/drawing/2014/main" id="{31F4A718-E733-42E5-B3FF-3491C3F02618}"/>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noProof="0"/>
          </a:p>
        </p:txBody>
      </p:sp>
      <p:sp>
        <p:nvSpPr>
          <p:cNvPr id="4" name="Title 3">
            <a:extLst>
              <a:ext uri="{FF2B5EF4-FFF2-40B4-BE49-F238E27FC236}">
                <a16:creationId xmlns:a16="http://schemas.microsoft.com/office/drawing/2014/main" id="{B8F68FB4-ED00-42EA-A4E6-9A4B0C8C7406}"/>
              </a:ext>
            </a:extLst>
          </p:cNvPr>
          <p:cNvSpPr>
            <a:spLocks noGrp="1"/>
          </p:cNvSpPr>
          <p:nvPr>
            <p:ph type="title" hasCustomPrompt="1"/>
          </p:nvPr>
        </p:nvSpPr>
        <p:spPr>
          <a:xfrm>
            <a:off x="587373" y="441326"/>
            <a:ext cx="11017251" cy="719137"/>
          </a:xfrm>
        </p:spPr>
        <p:txBody>
          <a:bodyPr vert="horz"/>
          <a:lstStyle>
            <a:lvl1pPr rtl="0">
              <a:defRPr/>
            </a:lvl1pPr>
          </a:lstStyle>
          <a:p>
            <a:r>
              <a:rPr lang="en-US" noProof="0"/>
              <a:t>Insert title</a:t>
            </a:r>
          </a:p>
        </p:txBody>
      </p:sp>
      <p:sp>
        <p:nvSpPr>
          <p:cNvPr id="71" name="TextBox 70">
            <a:extLst>
              <a:ext uri="{FF2B5EF4-FFF2-40B4-BE49-F238E27FC236}">
                <a16:creationId xmlns:a16="http://schemas.microsoft.com/office/drawing/2014/main" id="{C6CE08EC-8CE6-4986-9FA3-D24BFCCD384E}"/>
              </a:ext>
            </a:extLst>
          </p:cNvPr>
          <p:cNvSpPr txBox="1"/>
          <p:nvPr userDrawn="1"/>
        </p:nvSpPr>
        <p:spPr>
          <a:xfrm>
            <a:off x="587375" y="6237289"/>
            <a:ext cx="2511425" cy="215900"/>
          </a:xfrm>
          <a:prstGeom prst="rect">
            <a:avLst/>
          </a:prstGeom>
        </p:spPr>
        <p:txBody>
          <a:bodyPr vert="horz" lIns="0" tIns="0" rIns="0" bIns="0" rtlCol="0" anchor="ctr">
            <a:noAutofit/>
          </a:bodyPr>
          <a:lstStyle>
            <a:lvl1pPr lvl="0" indent="0">
              <a:lnSpc>
                <a:spcPct val="100000"/>
              </a:lnSpc>
              <a:spcBef>
                <a:spcPts val="1000"/>
              </a:spcBef>
              <a:spcAft>
                <a:spcPts val="1000"/>
              </a:spcAft>
              <a:buFont typeface="Arial" panose="020B0604020202020204" pitchFamily="34" charset="0"/>
              <a:buNone/>
              <a:defRPr lang="en-US" sz="900" b="1" noProof="0" dirty="0"/>
            </a:lvl1pPr>
            <a:lvl2pPr marL="0" indent="0">
              <a:lnSpc>
                <a:spcPct val="100000"/>
              </a:lnSpc>
              <a:spcBef>
                <a:spcPts val="0"/>
              </a:spcBef>
              <a:spcAft>
                <a:spcPts val="600"/>
              </a:spcAft>
              <a:buFont typeface="Arial" panose="020B0604020202020204" pitchFamily="34" charset="0"/>
              <a:buNone/>
              <a:tabLst/>
              <a:defRPr lang="en-US" sz="1200" b="0" noProof="0" dirty="0"/>
            </a:lvl2pPr>
            <a:lvl3pPr marL="142875" indent="-142875">
              <a:lnSpc>
                <a:spcPct val="100000"/>
              </a:lnSpc>
              <a:spcBef>
                <a:spcPts val="0"/>
              </a:spcBef>
              <a:spcAft>
                <a:spcPts val="600"/>
              </a:spcAft>
              <a:buFont typeface="Arial" panose="020B0604020202020204" pitchFamily="34" charset="0"/>
              <a:buChar char="•"/>
              <a:tabLst/>
              <a:defRPr lang="en-US" sz="1200" noProof="0" dirty="0"/>
            </a:lvl3pPr>
            <a:lvl4pPr marL="358775" indent="-142875">
              <a:lnSpc>
                <a:spcPct val="100000"/>
              </a:lnSpc>
              <a:spcBef>
                <a:spcPts val="0"/>
              </a:spcBef>
              <a:spcAft>
                <a:spcPts val="600"/>
              </a:spcAft>
              <a:buFont typeface="Arial" panose="020B0604020202020204" pitchFamily="34" charset="0"/>
              <a:buChar char="•"/>
              <a:tabLst/>
              <a:defRPr lang="en-US" sz="1200" noProof="0" dirty="0"/>
            </a:lvl4pPr>
            <a:lvl5pPr marL="574675" indent="-142875">
              <a:lnSpc>
                <a:spcPct val="100000"/>
              </a:lnSpc>
              <a:spcBef>
                <a:spcPts val="0"/>
              </a:spcBef>
              <a:spcAft>
                <a:spcPts val="600"/>
              </a:spcAft>
              <a:buFont typeface="Arial" panose="020B0604020202020204" pitchFamily="34" charset="0"/>
              <a:buChar char="•"/>
              <a:defRPr lang="en-US" sz="1200" b="0" noProof="0" dirty="0"/>
            </a:lvl5pPr>
            <a:lvl6pPr marL="714375" indent="-142875">
              <a:lnSpc>
                <a:spcPct val="100000"/>
              </a:lnSpc>
              <a:spcBef>
                <a:spcPts val="0"/>
              </a:spcBef>
              <a:spcAft>
                <a:spcPts val="600"/>
              </a:spcAft>
              <a:buFont typeface="Arial" panose="020B0604020202020204" pitchFamily="34" charset="0"/>
              <a:buChar char="•"/>
              <a:defRPr sz="1200"/>
            </a:lvl6pPr>
            <a:lvl7pPr marL="857250" indent="-142875">
              <a:lnSpc>
                <a:spcPct val="100000"/>
              </a:lnSpc>
              <a:spcBef>
                <a:spcPts val="0"/>
              </a:spcBef>
              <a:spcAft>
                <a:spcPts val="600"/>
              </a:spcAft>
              <a:buFont typeface="Arial" panose="020B0604020202020204" pitchFamily="34" charset="0"/>
              <a:buChar char="•"/>
              <a:defRPr sz="1200"/>
            </a:lvl7pPr>
            <a:lvl8pPr marL="1000125" indent="-142875">
              <a:lnSpc>
                <a:spcPct val="100000"/>
              </a:lnSpc>
              <a:spcBef>
                <a:spcPts val="0"/>
              </a:spcBef>
              <a:spcAft>
                <a:spcPts val="600"/>
              </a:spcAft>
              <a:buFont typeface="Arial" panose="020B0604020202020204" pitchFamily="34" charset="0"/>
              <a:buChar char="•"/>
              <a:defRPr sz="1200"/>
            </a:lvl8pPr>
            <a:lvl9pPr marL="1143000" indent="-142875">
              <a:lnSpc>
                <a:spcPct val="100000"/>
              </a:lnSpc>
              <a:spcBef>
                <a:spcPts val="0"/>
              </a:spcBef>
              <a:spcAft>
                <a:spcPts val="600"/>
              </a:spcAft>
              <a:buFont typeface="Arial" panose="020B0604020202020204" pitchFamily="34" charset="0"/>
              <a:buChar char="•"/>
              <a:defRPr sz="1200"/>
            </a:lvl9pPr>
          </a:lstStyle>
          <a:p>
            <a:pPr lvl="0" rtl="0"/>
            <a:r>
              <a:rPr lang="en-US" noProof="0"/>
              <a:t>www.statista.com</a:t>
            </a:r>
          </a:p>
        </p:txBody>
      </p:sp>
      <p:cxnSp>
        <p:nvCxnSpPr>
          <p:cNvPr id="85" name="Slide Number Line Grey">
            <a:extLst>
              <a:ext uri="{FF2B5EF4-FFF2-40B4-BE49-F238E27FC236}">
                <a16:creationId xmlns:a16="http://schemas.microsoft.com/office/drawing/2014/main" id="{3C57A2FC-EA20-40AB-916A-ECA54BEA08FA}"/>
              </a:ext>
            </a:extLst>
          </p:cNvPr>
          <p:cNvCxnSpPr>
            <a:cxnSpLocks/>
          </p:cNvCxnSpPr>
          <p:nvPr userDrawn="1"/>
        </p:nvCxnSpPr>
        <p:spPr>
          <a:xfrm>
            <a:off x="540149" y="6237287"/>
            <a:ext cx="0" cy="620713"/>
          </a:xfrm>
          <a:prstGeom prst="line">
            <a:avLst/>
          </a:prstGeom>
          <a:ln w="3175">
            <a:solidFill>
              <a:srgbClr val="DFE4E8"/>
            </a:solidFill>
          </a:ln>
        </p:spPr>
        <p:style>
          <a:lnRef idx="1">
            <a:schemeClr val="accent1"/>
          </a:lnRef>
          <a:fillRef idx="0">
            <a:schemeClr val="accent1"/>
          </a:fillRef>
          <a:effectRef idx="0">
            <a:schemeClr val="accent1"/>
          </a:effectRef>
          <a:fontRef idx="minor">
            <a:schemeClr val="tx1"/>
          </a:fontRef>
        </p:style>
      </p:cxnSp>
      <p:sp>
        <p:nvSpPr>
          <p:cNvPr id="86" name="Slide Number Block Blue">
            <a:extLst>
              <a:ext uri="{FF2B5EF4-FFF2-40B4-BE49-F238E27FC236}">
                <a16:creationId xmlns:a16="http://schemas.microsoft.com/office/drawing/2014/main" id="{E997D067-DB60-48F7-B831-963ECD0D2947}"/>
              </a:ext>
            </a:extLst>
          </p:cNvPr>
          <p:cNvSpPr/>
          <p:nvPr userDrawn="1"/>
        </p:nvSpPr>
        <p:spPr>
          <a:xfrm>
            <a:off x="510130" y="6237290"/>
            <a:ext cx="32400" cy="2158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0"/>
          </a:p>
        </p:txBody>
      </p:sp>
      <p:sp>
        <p:nvSpPr>
          <p:cNvPr id="55" name="Textplatzhalter 3">
            <a:extLst>
              <a:ext uri="{FF2B5EF4-FFF2-40B4-BE49-F238E27FC236}">
                <a16:creationId xmlns:a16="http://schemas.microsoft.com/office/drawing/2014/main" id="{6E527BED-6234-4AFB-A75E-768C5F627039}"/>
              </a:ext>
            </a:extLst>
          </p:cNvPr>
          <p:cNvSpPr>
            <a:spLocks noGrp="1"/>
          </p:cNvSpPr>
          <p:nvPr>
            <p:ph type="body" sz="quarter" idx="28" hasCustomPrompt="1"/>
          </p:nvPr>
        </p:nvSpPr>
        <p:spPr>
          <a:xfrm>
            <a:off x="587373" y="1881188"/>
            <a:ext cx="5435600" cy="3960812"/>
          </a:xfrm>
          <a:prstGeom prst="rect">
            <a:avLst/>
          </a:prstGeom>
        </p:spPr>
        <p:txBody>
          <a:bodyPr tIns="108000" anchor="t"/>
          <a:lstStyle>
            <a:lvl1pPr marL="0" indent="0" rtl="0">
              <a:lnSpc>
                <a:spcPct val="150000"/>
              </a:lnSpc>
              <a:spcBef>
                <a:spcPts val="1000"/>
              </a:spcBef>
              <a:spcAft>
                <a:spcPts val="300"/>
              </a:spcAft>
              <a:buNone/>
              <a:defRPr sz="1400" b="1" i="0">
                <a:latin typeface="Open Sans" panose="020B0606030504020204" pitchFamily="34" charset="0"/>
                <a:ea typeface="Open Sans" panose="020B0606030504020204" pitchFamily="34" charset="0"/>
                <a:cs typeface="Open Sans" panose="020B0606030504020204" pitchFamily="34" charset="0"/>
              </a:defRPr>
            </a:lvl1pPr>
            <a:lvl2pPr rtl="0">
              <a:lnSpc>
                <a:spcPct val="150000"/>
              </a:lnSpc>
              <a:spcBef>
                <a:spcPts val="1000"/>
              </a:spcBef>
              <a:spcAft>
                <a:spcPts val="300"/>
              </a:spcAft>
              <a:defRPr sz="1400"/>
            </a:lvl2pPr>
            <a:lvl3pPr marL="0" indent="0" rtl="0">
              <a:lnSpc>
                <a:spcPct val="150000"/>
              </a:lnSpc>
              <a:spcBef>
                <a:spcPts val="1000"/>
              </a:spcBef>
              <a:spcAft>
                <a:spcPts val="300"/>
              </a:spcAft>
              <a:buNone/>
              <a:defRPr sz="1400" b="0" u="sng">
                <a:solidFill>
                  <a:schemeClr val="tx2"/>
                </a:solidFill>
              </a:defRPr>
            </a:lvl3pPr>
            <a:lvl4pPr marL="0" indent="0">
              <a:spcBef>
                <a:spcPts val="0"/>
              </a:spcBef>
              <a:spcAft>
                <a:spcPts val="0"/>
              </a:spcAft>
              <a:buNone/>
              <a:defRPr sz="900" b="1" u="sng">
                <a:solidFill>
                  <a:schemeClr val="tx2"/>
                </a:solidFill>
              </a:defRPr>
            </a:lvl4pPr>
          </a:lstStyle>
          <a:p>
            <a:pPr lvl="0"/>
            <a:r>
              <a:rPr lang="en-US" noProof="1"/>
              <a:t>Level one: Name</a:t>
            </a:r>
          </a:p>
          <a:p>
            <a:pPr lvl="1"/>
            <a:r>
              <a:rPr lang="en-US" noProof="1"/>
              <a:t>Level two: Adress / Info</a:t>
            </a:r>
          </a:p>
          <a:p>
            <a:pPr lvl="2"/>
            <a:r>
              <a:rPr lang="en-US" noProof="1"/>
              <a:t>Level three: Tel / Email</a:t>
            </a:r>
          </a:p>
        </p:txBody>
      </p:sp>
    </p:spTree>
    <p:extLst>
      <p:ext uri="{BB962C8B-B14F-4D97-AF65-F5344CB8AC3E}">
        <p14:creationId xmlns:p14="http://schemas.microsoft.com/office/powerpoint/2010/main" val="50524510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mpany Insights logo slide">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5477036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5" name="Sources if needed">
            <a:extLst>
              <a:ext uri="{FF2B5EF4-FFF2-40B4-BE49-F238E27FC236}">
                <a16:creationId xmlns:a16="http://schemas.microsoft.com/office/drawing/2014/main" id="{F80E1AA3-FF83-4AAD-9898-B52A0009A482}"/>
              </a:ext>
            </a:extLst>
          </p:cNvPr>
          <p:cNvSpPr>
            <a:spLocks noGrp="1"/>
          </p:cNvSpPr>
          <p:nvPr>
            <p:ph type="body" sz="quarter" idx="18"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4" name="Notes if needed">
            <a:extLst>
              <a:ext uri="{FF2B5EF4-FFF2-40B4-BE49-F238E27FC236}">
                <a16:creationId xmlns:a16="http://schemas.microsoft.com/office/drawing/2014/main" id="{1E042338-F46B-40D9-96FE-173C832E716B}"/>
              </a:ext>
            </a:extLst>
          </p:cNvPr>
          <p:cNvSpPr>
            <a:spLocks noGrp="1"/>
          </p:cNvSpPr>
          <p:nvPr>
            <p:ph type="body" sz="quarter" idx="17"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19" name="Footnote [Placeholder]">
            <a:extLst>
              <a:ext uri="{FF2B5EF4-FFF2-40B4-BE49-F238E27FC236}">
                <a16:creationId xmlns:a16="http://schemas.microsoft.com/office/drawing/2014/main" id="{77E12D01-AF45-4CE7-A9A1-EA0C2BFFEE94}"/>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marL="0"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noProof="0"/>
              <a:t>Insert Notes</a:t>
            </a:r>
            <a:br>
              <a:rPr lang="en-US" noProof="0"/>
            </a:br>
            <a:endParaRPr lang="en-US" noProof="0"/>
          </a:p>
        </p:txBody>
      </p:sp>
      <p:sp>
        <p:nvSpPr>
          <p:cNvPr id="26" name="Sources [Placeholder]">
            <a:extLst>
              <a:ext uri="{FF2B5EF4-FFF2-40B4-BE49-F238E27FC236}">
                <a16:creationId xmlns:a16="http://schemas.microsoft.com/office/drawing/2014/main" id="{B0094472-A64B-4EED-9956-79702978B6BE}"/>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5" name="Textplatzhalter 4">
            <a:extLst>
              <a:ext uri="{FF2B5EF4-FFF2-40B4-BE49-F238E27FC236}">
                <a16:creationId xmlns:a16="http://schemas.microsoft.com/office/drawing/2014/main" id="{F931859B-8273-42DE-90B9-BC501F5EDF69}"/>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a:xfrm>
            <a:off x="587373" y="441326"/>
            <a:ext cx="9612313" cy="719137"/>
          </a:xfrm>
        </p:spPr>
        <p:txBody>
          <a:bodyPr vert="horz"/>
          <a:lstStyle>
            <a:lvl1pPr rtl="0">
              <a:defRPr/>
            </a:lvl1pPr>
          </a:lstStyle>
          <a:p>
            <a:r>
              <a:rPr lang="en-US" noProof="0"/>
              <a:t>Insert title</a:t>
            </a:r>
          </a:p>
        </p:txBody>
      </p:sp>
      <p:sp>
        <p:nvSpPr>
          <p:cNvPr id="13" name="Rechteck 12">
            <a:extLst>
              <a:ext uri="{FF2B5EF4-FFF2-40B4-BE49-F238E27FC236}">
                <a16:creationId xmlns:a16="http://schemas.microsoft.com/office/drawing/2014/main" id="{94C35B1A-C97B-4126-8577-53AF09A9E1BD}"/>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noProof="0"/>
          </a:p>
        </p:txBody>
      </p:sp>
      <p:sp>
        <p:nvSpPr>
          <p:cNvPr id="4" name="Rectangle 3">
            <a:extLst>
              <a:ext uri="{FF2B5EF4-FFF2-40B4-BE49-F238E27FC236}">
                <a16:creationId xmlns:a16="http://schemas.microsoft.com/office/drawing/2014/main" id="{508B3CC6-7B74-F5B4-E35E-DA247A7069FF}"/>
              </a:ext>
            </a:extLst>
          </p:cNvPr>
          <p:cNvSpPr/>
          <p:nvPr userDrawn="1"/>
        </p:nvSpPr>
        <p:spPr>
          <a:xfrm>
            <a:off x="8975725" y="5995555"/>
            <a:ext cx="3216275" cy="8624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200">
              <a:solidFill>
                <a:schemeClr val="bg1"/>
              </a:solidFill>
            </a:endParaRPr>
          </a:p>
        </p:txBody>
      </p:sp>
      <p:pic>
        <p:nvPicPr>
          <p:cNvPr id="2" name="Graphic 1">
            <a:extLst>
              <a:ext uri="{FF2B5EF4-FFF2-40B4-BE49-F238E27FC236}">
                <a16:creationId xmlns:a16="http://schemas.microsoft.com/office/drawing/2014/main" id="{0C3A6CE8-9319-C155-36DC-5DF331A52E0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9843610" y="6185987"/>
            <a:ext cx="1761014" cy="461218"/>
          </a:xfrm>
          <a:prstGeom prst="rect">
            <a:avLst/>
          </a:prstGeom>
        </p:spPr>
      </p:pic>
      <p:sp>
        <p:nvSpPr>
          <p:cNvPr id="9" name="Content Placeholder 8">
            <a:extLst>
              <a:ext uri="{FF2B5EF4-FFF2-40B4-BE49-F238E27FC236}">
                <a16:creationId xmlns:a16="http://schemas.microsoft.com/office/drawing/2014/main" id="{A98C4489-7987-AF68-DBF2-7F17E5877D41}"/>
              </a:ext>
            </a:extLst>
          </p:cNvPr>
          <p:cNvSpPr>
            <a:spLocks noGrp="1"/>
          </p:cNvSpPr>
          <p:nvPr>
            <p:ph sz="quarter" idx="21" hasCustomPrompt="1"/>
          </p:nvPr>
        </p:nvSpPr>
        <p:spPr>
          <a:xfrm>
            <a:off x="587375" y="1881188"/>
            <a:ext cx="11017250" cy="3960812"/>
          </a:xfrm>
          <a:noFill/>
        </p:spPr>
        <p:txBody>
          <a:bodyPr bIns="1440000" anchor="t"/>
          <a:lstStyle>
            <a:lvl1pPr algn="l" rtl="0">
              <a:lnSpc>
                <a:spcPts val="2120"/>
              </a:lnSpc>
              <a:defRPr sz="1600" b="1"/>
            </a:lvl1pPr>
            <a:lvl2pPr rtl="0">
              <a:lnSpc>
                <a:spcPts val="2120"/>
              </a:lnSpc>
              <a:defRPr sz="1600" b="0"/>
            </a:lvl2pPr>
            <a:lvl3pPr rtl="0">
              <a:lnSpc>
                <a:spcPts val="2120"/>
              </a:lnSpc>
              <a:defRPr sz="1600" b="0"/>
            </a:lvl3pPr>
            <a:lvl4pPr rtl="0">
              <a:lnSpc>
                <a:spcPts val="2120"/>
              </a:lnSpc>
              <a:defRPr sz="1600" b="0"/>
            </a:lvl4pPr>
            <a:lvl5pPr rtl="0">
              <a:lnSpc>
                <a:spcPts val="2120"/>
              </a:lnSpc>
              <a:defRPr sz="1600" b="0"/>
            </a:lvl5pPr>
            <a:lvl6pPr rtl="0">
              <a:lnSpc>
                <a:spcPts val="2120"/>
              </a:lnSpc>
              <a:defRPr/>
            </a:lvl6pPr>
            <a:lvl7pPr rtl="0">
              <a:lnSpc>
                <a:spcPts val="2120"/>
              </a:lnSpc>
              <a:defRPr/>
            </a:lvl7pPr>
            <a:lvl8pPr rtl="0">
              <a:lnSpc>
                <a:spcPts val="2120"/>
              </a:lnSpc>
              <a:defRPr/>
            </a:lvl8pPr>
            <a:lvl9pPr rtl="0">
              <a:lnSpc>
                <a:spcPts val="2120"/>
              </a:lnSpc>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a:p>
            <a:pPr lvl="8"/>
            <a:r>
              <a:rPr lang="en-US" noProof="1"/>
              <a:t>Level nine: indented bullets </a:t>
            </a:r>
          </a:p>
        </p:txBody>
      </p:sp>
    </p:spTree>
    <p:extLst>
      <p:ext uri="{BB962C8B-B14F-4D97-AF65-F5344CB8AC3E}">
        <p14:creationId xmlns:p14="http://schemas.microsoft.com/office/powerpoint/2010/main" val="1359382384"/>
      </p:ext>
    </p:extLst>
  </p:cSld>
  <p:clrMapOvr>
    <a:masterClrMapping/>
  </p:clrMapOvr>
  <p:extLst>
    <p:ext uri="{DCECCB84-F9BA-43D5-87BE-67443E8EF086}">
      <p15:sldGuideLst xmlns:p15="http://schemas.microsoft.com/office/powerpoint/2012/main">
        <p15:guide id="3" orient="horz" pos="1366">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sumer Insights logo slide">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5477036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5" name="Sources if needed">
            <a:extLst>
              <a:ext uri="{FF2B5EF4-FFF2-40B4-BE49-F238E27FC236}">
                <a16:creationId xmlns:a16="http://schemas.microsoft.com/office/drawing/2014/main" id="{F80E1AA3-FF83-4AAD-9898-B52A0009A482}"/>
              </a:ext>
            </a:extLst>
          </p:cNvPr>
          <p:cNvSpPr>
            <a:spLocks noGrp="1"/>
          </p:cNvSpPr>
          <p:nvPr>
            <p:ph type="body" sz="quarter" idx="18"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4" name="Notes if needed">
            <a:extLst>
              <a:ext uri="{FF2B5EF4-FFF2-40B4-BE49-F238E27FC236}">
                <a16:creationId xmlns:a16="http://schemas.microsoft.com/office/drawing/2014/main" id="{1E042338-F46B-40D9-96FE-173C832E716B}"/>
              </a:ext>
            </a:extLst>
          </p:cNvPr>
          <p:cNvSpPr>
            <a:spLocks noGrp="1"/>
          </p:cNvSpPr>
          <p:nvPr>
            <p:ph type="body" sz="quarter" idx="17"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19" name="Footnote [Placeholder]">
            <a:extLst>
              <a:ext uri="{FF2B5EF4-FFF2-40B4-BE49-F238E27FC236}">
                <a16:creationId xmlns:a16="http://schemas.microsoft.com/office/drawing/2014/main" id="{77E12D01-AF45-4CE7-A9A1-EA0C2BFFEE94}"/>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marL="0"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noProof="0"/>
              <a:t>Insert Notes</a:t>
            </a:r>
            <a:br>
              <a:rPr lang="en-US" noProof="0"/>
            </a:br>
            <a:endParaRPr lang="en-US" noProof="0"/>
          </a:p>
        </p:txBody>
      </p:sp>
      <p:sp>
        <p:nvSpPr>
          <p:cNvPr id="26" name="Sources [Placeholder]">
            <a:extLst>
              <a:ext uri="{FF2B5EF4-FFF2-40B4-BE49-F238E27FC236}">
                <a16:creationId xmlns:a16="http://schemas.microsoft.com/office/drawing/2014/main" id="{B0094472-A64B-4EED-9956-79702978B6BE}"/>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5" name="Textplatzhalter 4">
            <a:extLst>
              <a:ext uri="{FF2B5EF4-FFF2-40B4-BE49-F238E27FC236}">
                <a16:creationId xmlns:a16="http://schemas.microsoft.com/office/drawing/2014/main" id="{F931859B-8273-42DE-90B9-BC501F5EDF69}"/>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a:xfrm>
            <a:off x="587373" y="441326"/>
            <a:ext cx="9612313" cy="719137"/>
          </a:xfrm>
        </p:spPr>
        <p:txBody>
          <a:bodyPr vert="horz"/>
          <a:lstStyle>
            <a:lvl1pPr rtl="0">
              <a:defRPr/>
            </a:lvl1pPr>
          </a:lstStyle>
          <a:p>
            <a:r>
              <a:rPr lang="en-US" noProof="0"/>
              <a:t>Insert title</a:t>
            </a:r>
          </a:p>
        </p:txBody>
      </p:sp>
      <p:sp>
        <p:nvSpPr>
          <p:cNvPr id="13" name="Rechteck 12">
            <a:extLst>
              <a:ext uri="{FF2B5EF4-FFF2-40B4-BE49-F238E27FC236}">
                <a16:creationId xmlns:a16="http://schemas.microsoft.com/office/drawing/2014/main" id="{94C35B1A-C97B-4126-8577-53AF09A9E1BD}"/>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noProof="0"/>
          </a:p>
        </p:txBody>
      </p:sp>
      <p:sp>
        <p:nvSpPr>
          <p:cNvPr id="4" name="Rectangle 3">
            <a:extLst>
              <a:ext uri="{FF2B5EF4-FFF2-40B4-BE49-F238E27FC236}">
                <a16:creationId xmlns:a16="http://schemas.microsoft.com/office/drawing/2014/main" id="{508B3CC6-7B74-F5B4-E35E-DA247A7069FF}"/>
              </a:ext>
            </a:extLst>
          </p:cNvPr>
          <p:cNvSpPr/>
          <p:nvPr userDrawn="1"/>
        </p:nvSpPr>
        <p:spPr>
          <a:xfrm>
            <a:off x="8975725" y="5995555"/>
            <a:ext cx="3216275" cy="8624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200">
              <a:solidFill>
                <a:schemeClr val="bg1"/>
              </a:solidFill>
            </a:endParaRPr>
          </a:p>
        </p:txBody>
      </p:sp>
      <p:pic>
        <p:nvPicPr>
          <p:cNvPr id="6" name="Graphic 5">
            <a:extLst>
              <a:ext uri="{FF2B5EF4-FFF2-40B4-BE49-F238E27FC236}">
                <a16:creationId xmlns:a16="http://schemas.microsoft.com/office/drawing/2014/main" id="{CA06A6C1-32DF-0DA8-3C6C-48445D2C3FB3}"/>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759754" y="6185987"/>
            <a:ext cx="1844870" cy="461218"/>
          </a:xfrm>
          <a:prstGeom prst="rect">
            <a:avLst/>
          </a:prstGeom>
        </p:spPr>
      </p:pic>
      <p:sp>
        <p:nvSpPr>
          <p:cNvPr id="9" name="Content Placeholder 8">
            <a:extLst>
              <a:ext uri="{FF2B5EF4-FFF2-40B4-BE49-F238E27FC236}">
                <a16:creationId xmlns:a16="http://schemas.microsoft.com/office/drawing/2014/main" id="{6C8CBC1D-E26F-0733-6B90-DC3136FE4BC6}"/>
              </a:ext>
            </a:extLst>
          </p:cNvPr>
          <p:cNvSpPr>
            <a:spLocks noGrp="1"/>
          </p:cNvSpPr>
          <p:nvPr>
            <p:ph sz="quarter" idx="21" hasCustomPrompt="1"/>
          </p:nvPr>
        </p:nvSpPr>
        <p:spPr>
          <a:xfrm>
            <a:off x="587375" y="1881188"/>
            <a:ext cx="11017250" cy="3960812"/>
          </a:xfrm>
          <a:noFill/>
        </p:spPr>
        <p:txBody>
          <a:bodyPr bIns="1440000" anchor="t"/>
          <a:lstStyle>
            <a:lvl1pPr algn="l" rtl="0">
              <a:lnSpc>
                <a:spcPts val="2120"/>
              </a:lnSpc>
              <a:defRPr sz="1600" b="1"/>
            </a:lvl1pPr>
            <a:lvl2pPr rtl="0">
              <a:lnSpc>
                <a:spcPts val="2120"/>
              </a:lnSpc>
              <a:defRPr sz="1600" b="0"/>
            </a:lvl2pPr>
            <a:lvl3pPr rtl="0">
              <a:lnSpc>
                <a:spcPts val="2120"/>
              </a:lnSpc>
              <a:defRPr sz="1600" b="0"/>
            </a:lvl3pPr>
            <a:lvl4pPr rtl="0">
              <a:lnSpc>
                <a:spcPts val="2120"/>
              </a:lnSpc>
              <a:defRPr sz="1600" b="0"/>
            </a:lvl4pPr>
            <a:lvl5pPr rtl="0">
              <a:lnSpc>
                <a:spcPts val="2120"/>
              </a:lnSpc>
              <a:defRPr sz="1600" b="0"/>
            </a:lvl5pPr>
            <a:lvl6pPr rtl="0">
              <a:lnSpc>
                <a:spcPts val="2120"/>
              </a:lnSpc>
              <a:defRPr/>
            </a:lvl6pPr>
            <a:lvl7pPr rtl="0">
              <a:lnSpc>
                <a:spcPts val="2120"/>
              </a:lnSpc>
              <a:defRPr/>
            </a:lvl7pPr>
            <a:lvl8pPr rtl="0">
              <a:lnSpc>
                <a:spcPts val="2120"/>
              </a:lnSpc>
              <a:defRPr/>
            </a:lvl8pPr>
            <a:lvl9pPr rtl="0">
              <a:lnSpc>
                <a:spcPts val="2120"/>
              </a:lnSpc>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a:p>
            <a:pPr lvl="8"/>
            <a:r>
              <a:rPr lang="en-US" noProof="1"/>
              <a:t>Level nine: indented bullets </a:t>
            </a:r>
          </a:p>
        </p:txBody>
      </p:sp>
    </p:spTree>
    <p:extLst>
      <p:ext uri="{BB962C8B-B14F-4D97-AF65-F5344CB8AC3E}">
        <p14:creationId xmlns:p14="http://schemas.microsoft.com/office/powerpoint/2010/main" val="2071604272"/>
      </p:ext>
    </p:extLst>
  </p:cSld>
  <p:clrMapOvr>
    <a:masterClrMapping/>
  </p:clrMapOvr>
  <p:extLst>
    <p:ext uri="{DCECCB84-F9BA-43D5-87BE-67443E8EF086}">
      <p15:sldGuideLst xmlns:p15="http://schemas.microsoft.com/office/powerpoint/2012/main">
        <p15:guide id="3" orient="horz" pos="1366">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arket Insights logo slide">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5477036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5" name="Sources if needed">
            <a:extLst>
              <a:ext uri="{FF2B5EF4-FFF2-40B4-BE49-F238E27FC236}">
                <a16:creationId xmlns:a16="http://schemas.microsoft.com/office/drawing/2014/main" id="{F80E1AA3-FF83-4AAD-9898-B52A0009A482}"/>
              </a:ext>
            </a:extLst>
          </p:cNvPr>
          <p:cNvSpPr>
            <a:spLocks noGrp="1"/>
          </p:cNvSpPr>
          <p:nvPr>
            <p:ph type="body" sz="quarter" idx="18"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4" name="Notes if needed">
            <a:extLst>
              <a:ext uri="{FF2B5EF4-FFF2-40B4-BE49-F238E27FC236}">
                <a16:creationId xmlns:a16="http://schemas.microsoft.com/office/drawing/2014/main" id="{1E042338-F46B-40D9-96FE-173C832E716B}"/>
              </a:ext>
            </a:extLst>
          </p:cNvPr>
          <p:cNvSpPr>
            <a:spLocks noGrp="1"/>
          </p:cNvSpPr>
          <p:nvPr>
            <p:ph type="body" sz="quarter" idx="17"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19" name="Footnote [Placeholder]">
            <a:extLst>
              <a:ext uri="{FF2B5EF4-FFF2-40B4-BE49-F238E27FC236}">
                <a16:creationId xmlns:a16="http://schemas.microsoft.com/office/drawing/2014/main" id="{77E12D01-AF45-4CE7-A9A1-EA0C2BFFEE94}"/>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marL="0"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noProof="0"/>
              <a:t>Insert Notes</a:t>
            </a:r>
            <a:br>
              <a:rPr lang="en-US" noProof="0"/>
            </a:br>
            <a:endParaRPr lang="en-US" noProof="0"/>
          </a:p>
        </p:txBody>
      </p:sp>
      <p:sp>
        <p:nvSpPr>
          <p:cNvPr id="26" name="Sources [Placeholder]">
            <a:extLst>
              <a:ext uri="{FF2B5EF4-FFF2-40B4-BE49-F238E27FC236}">
                <a16:creationId xmlns:a16="http://schemas.microsoft.com/office/drawing/2014/main" id="{B0094472-A64B-4EED-9956-79702978B6BE}"/>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smtClean="0"/>
              <a:pPr/>
              <a:t>‹#›</a:t>
            </a:fld>
            <a:endParaRPr lang="en-US"/>
          </a:p>
        </p:txBody>
      </p:sp>
      <p:sp>
        <p:nvSpPr>
          <p:cNvPr id="5" name="Textplatzhalter 4">
            <a:extLst>
              <a:ext uri="{FF2B5EF4-FFF2-40B4-BE49-F238E27FC236}">
                <a16:creationId xmlns:a16="http://schemas.microsoft.com/office/drawing/2014/main" id="{F931859B-8273-42DE-90B9-BC501F5EDF69}"/>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a:xfrm>
            <a:off x="587373" y="441326"/>
            <a:ext cx="9612313" cy="719137"/>
          </a:xfrm>
        </p:spPr>
        <p:txBody>
          <a:bodyPr vert="horz"/>
          <a:lstStyle>
            <a:lvl1pPr rtl="0">
              <a:defRPr/>
            </a:lvl1pPr>
          </a:lstStyle>
          <a:p>
            <a:r>
              <a:rPr lang="en-US" noProof="0"/>
              <a:t>Insert title</a:t>
            </a:r>
          </a:p>
        </p:txBody>
      </p:sp>
      <p:sp>
        <p:nvSpPr>
          <p:cNvPr id="13" name="Rechteck 12">
            <a:extLst>
              <a:ext uri="{FF2B5EF4-FFF2-40B4-BE49-F238E27FC236}">
                <a16:creationId xmlns:a16="http://schemas.microsoft.com/office/drawing/2014/main" id="{94C35B1A-C97B-4126-8577-53AF09A9E1BD}"/>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noProof="0"/>
          </a:p>
        </p:txBody>
      </p:sp>
      <p:sp>
        <p:nvSpPr>
          <p:cNvPr id="4" name="Rectangle 3">
            <a:extLst>
              <a:ext uri="{FF2B5EF4-FFF2-40B4-BE49-F238E27FC236}">
                <a16:creationId xmlns:a16="http://schemas.microsoft.com/office/drawing/2014/main" id="{508B3CC6-7B74-F5B4-E35E-DA247A7069FF}"/>
              </a:ext>
            </a:extLst>
          </p:cNvPr>
          <p:cNvSpPr/>
          <p:nvPr userDrawn="1"/>
        </p:nvSpPr>
        <p:spPr>
          <a:xfrm>
            <a:off x="8975725" y="5995555"/>
            <a:ext cx="3216275" cy="8624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200">
              <a:solidFill>
                <a:schemeClr val="bg1"/>
              </a:solidFill>
            </a:endParaRPr>
          </a:p>
        </p:txBody>
      </p:sp>
      <p:pic>
        <p:nvPicPr>
          <p:cNvPr id="2" name="Graphic 1">
            <a:extLst>
              <a:ext uri="{FF2B5EF4-FFF2-40B4-BE49-F238E27FC236}">
                <a16:creationId xmlns:a16="http://schemas.microsoft.com/office/drawing/2014/main" id="{227FDFE2-93B2-C929-3F99-C3704D8E2AEA}"/>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063737" y="6185987"/>
            <a:ext cx="1540887" cy="461218"/>
          </a:xfrm>
          <a:prstGeom prst="rect">
            <a:avLst/>
          </a:prstGeom>
        </p:spPr>
      </p:pic>
      <p:sp>
        <p:nvSpPr>
          <p:cNvPr id="6" name="Content Placeholder 8">
            <a:extLst>
              <a:ext uri="{FF2B5EF4-FFF2-40B4-BE49-F238E27FC236}">
                <a16:creationId xmlns:a16="http://schemas.microsoft.com/office/drawing/2014/main" id="{28DBB5E2-B99A-07B6-45FF-6E71057FE585}"/>
              </a:ext>
            </a:extLst>
          </p:cNvPr>
          <p:cNvSpPr>
            <a:spLocks noGrp="1"/>
          </p:cNvSpPr>
          <p:nvPr>
            <p:ph sz="quarter" idx="21" hasCustomPrompt="1"/>
          </p:nvPr>
        </p:nvSpPr>
        <p:spPr>
          <a:xfrm>
            <a:off x="587375" y="1881188"/>
            <a:ext cx="11017250" cy="3960812"/>
          </a:xfrm>
          <a:noFill/>
        </p:spPr>
        <p:txBody>
          <a:bodyPr bIns="1440000" anchor="t"/>
          <a:lstStyle>
            <a:lvl1pPr algn="l" rtl="0">
              <a:lnSpc>
                <a:spcPts val="2120"/>
              </a:lnSpc>
              <a:defRPr sz="1600" b="1"/>
            </a:lvl1pPr>
            <a:lvl2pPr rtl="0">
              <a:lnSpc>
                <a:spcPts val="2120"/>
              </a:lnSpc>
              <a:defRPr sz="1600" b="0"/>
            </a:lvl2pPr>
            <a:lvl3pPr rtl="0">
              <a:lnSpc>
                <a:spcPts val="2120"/>
              </a:lnSpc>
              <a:defRPr sz="1600" b="0"/>
            </a:lvl3pPr>
            <a:lvl4pPr rtl="0">
              <a:lnSpc>
                <a:spcPts val="2120"/>
              </a:lnSpc>
              <a:defRPr sz="1600" b="0"/>
            </a:lvl4pPr>
            <a:lvl5pPr rtl="0">
              <a:lnSpc>
                <a:spcPts val="2120"/>
              </a:lnSpc>
              <a:defRPr sz="1600" b="0"/>
            </a:lvl5pPr>
            <a:lvl6pPr rtl="0">
              <a:lnSpc>
                <a:spcPts val="2120"/>
              </a:lnSpc>
              <a:defRPr/>
            </a:lvl6pPr>
            <a:lvl7pPr rtl="0">
              <a:lnSpc>
                <a:spcPts val="2120"/>
              </a:lnSpc>
              <a:defRPr/>
            </a:lvl7pPr>
            <a:lvl8pPr rtl="0">
              <a:lnSpc>
                <a:spcPts val="2120"/>
              </a:lnSpc>
              <a:defRPr/>
            </a:lvl8pPr>
            <a:lvl9pPr rtl="0">
              <a:lnSpc>
                <a:spcPts val="2120"/>
              </a:lnSpc>
              <a:defRPr/>
            </a:lvl9p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a:p>
            <a:pPr lvl="8"/>
            <a:r>
              <a:rPr lang="en-US" noProof="1"/>
              <a:t>Level nine: indented bullets </a:t>
            </a:r>
          </a:p>
        </p:txBody>
      </p:sp>
    </p:spTree>
    <p:extLst>
      <p:ext uri="{BB962C8B-B14F-4D97-AF65-F5344CB8AC3E}">
        <p14:creationId xmlns:p14="http://schemas.microsoft.com/office/powerpoint/2010/main" val="2160063577"/>
      </p:ext>
    </p:extLst>
  </p:cSld>
  <p:clrMapOvr>
    <a:masterClrMapping/>
  </p:clrMapOvr>
  <p:extLst>
    <p:ext uri="{DCECCB84-F9BA-43D5-87BE-67443E8EF086}">
      <p15:sldGuideLst xmlns:p15="http://schemas.microsoft.com/office/powerpoint/2012/main">
        <p15:guide id="3" orient="horz" pos="136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 Title Slide, two lines - Flag ">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E21ADB3E-B6D8-4FF7-A366-32882E912BDC}"/>
              </a:ext>
            </a:extLst>
          </p:cNvPr>
          <p:cNvGraphicFramePr>
            <a:graphicFrameLocks noChangeAspect="1"/>
          </p:cNvGraphicFramePr>
          <p:nvPr userDrawn="1">
            <p:custDataLst>
              <p:tags r:id="rId1"/>
            </p:custDataLst>
            <p:extLst>
              <p:ext uri="{D42A27DB-BD31-4B8C-83A1-F6EECF244321}">
                <p14:modId xmlns:p14="http://schemas.microsoft.com/office/powerpoint/2010/main" val="39924353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8" name="Objekt 7" hidden="1">
                        <a:extLst>
                          <a:ext uri="{FF2B5EF4-FFF2-40B4-BE49-F238E27FC236}">
                            <a16:creationId xmlns:a16="http://schemas.microsoft.com/office/drawing/2014/main" id="{E21ADB3E-B6D8-4FF7-A366-32882E912B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3" name="Grafik 22">
            <a:extLst>
              <a:ext uri="{FF2B5EF4-FFF2-40B4-BE49-F238E27FC236}">
                <a16:creationId xmlns:a16="http://schemas.microsoft.com/office/drawing/2014/main" id="{CD77CBA0-BF72-44DE-9BCF-9AFA030407A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87375" y="6237289"/>
            <a:ext cx="1447200" cy="272123"/>
          </a:xfrm>
          <a:prstGeom prst="rect">
            <a:avLst/>
          </a:prstGeom>
        </p:spPr>
      </p:pic>
      <p:sp>
        <p:nvSpPr>
          <p:cNvPr id="42" name="Textplatzhalter 36">
            <a:extLst>
              <a:ext uri="{FF2B5EF4-FFF2-40B4-BE49-F238E27FC236}">
                <a16:creationId xmlns:a16="http://schemas.microsoft.com/office/drawing/2014/main" id="{BC231BF0-959A-4E6E-B833-02AC917136AB}"/>
              </a:ext>
            </a:extLst>
          </p:cNvPr>
          <p:cNvSpPr>
            <a:spLocks noGrp="1"/>
          </p:cNvSpPr>
          <p:nvPr>
            <p:ph type="body" sz="quarter" idx="11" hasCustomPrompt="1"/>
          </p:nvPr>
        </p:nvSpPr>
        <p:spPr>
          <a:xfrm>
            <a:off x="2211105" y="6339346"/>
            <a:ext cx="5216808" cy="190240"/>
          </a:xfrm>
          <a:prstGeom prst="rect">
            <a:avLst/>
          </a:prstGeom>
        </p:spPr>
        <p:txBody>
          <a:bodyPr vert="horz" wrap="square" lIns="0" tIns="36000" rIns="0" bIns="0" rtlCol="0" anchor="b">
            <a:spAutoFit/>
          </a:bodyPr>
          <a:lstStyle>
            <a:lvl1pPr rtl="0">
              <a:lnSpc>
                <a:spcPct val="100000"/>
              </a:lnSpc>
              <a:spcBef>
                <a:spcPts val="1000"/>
              </a:spcBef>
              <a:spcAft>
                <a:spcPts val="1700"/>
              </a:spcAft>
              <a:defRPr lang="en-US" sz="1000" b="0" cap="none" baseline="0" dirty="0">
                <a:solidFill>
                  <a:srgbClr val="455F7C"/>
                </a:solidFill>
              </a:defRPr>
            </a:lvl1pPr>
          </a:lstStyle>
          <a:p>
            <a:pPr marL="0" lvl="0" indent="0">
              <a:buNone/>
            </a:pPr>
            <a:r>
              <a:rPr lang="en-US" noProof="0"/>
              <a:t>by Name, Month Year (optional)</a:t>
            </a:r>
          </a:p>
        </p:txBody>
      </p:sp>
      <p:sp>
        <p:nvSpPr>
          <p:cNvPr id="37" name="Textplatzhalter 36">
            <a:extLst>
              <a:ext uri="{FF2B5EF4-FFF2-40B4-BE49-F238E27FC236}">
                <a16:creationId xmlns:a16="http://schemas.microsoft.com/office/drawing/2014/main" id="{572B1E9F-37EA-4B2A-AF65-F541CFC19F6C}"/>
              </a:ext>
            </a:extLst>
          </p:cNvPr>
          <p:cNvSpPr>
            <a:spLocks noGrp="1"/>
          </p:cNvSpPr>
          <p:nvPr>
            <p:ph type="body" sz="quarter" idx="10" hasCustomPrompt="1"/>
          </p:nvPr>
        </p:nvSpPr>
        <p:spPr>
          <a:xfrm>
            <a:off x="587375" y="1658303"/>
            <a:ext cx="5437188" cy="251795"/>
          </a:xfrm>
          <a:prstGeom prst="rect">
            <a:avLst/>
          </a:prstGeom>
        </p:spPr>
        <p:txBody>
          <a:bodyPr vert="horz" wrap="square" lIns="0" tIns="36000" rIns="0" bIns="0" rtlCol="0" anchor="b">
            <a:noAutofit/>
          </a:bodyPr>
          <a:lstStyle>
            <a:lvl1pPr marL="0" indent="0" rtl="0">
              <a:lnSpc>
                <a:spcPct val="100000"/>
              </a:lnSpc>
              <a:spcBef>
                <a:spcPts val="0"/>
              </a:spcBef>
              <a:spcAft>
                <a:spcPts val="0"/>
              </a:spcAft>
              <a:buNone/>
              <a:defRPr lang="en-US" sz="1400" b="1" cap="all" baseline="0" dirty="0">
                <a:solidFill>
                  <a:schemeClr val="tx2"/>
                </a:solidFill>
              </a:defRPr>
            </a:lvl1pPr>
          </a:lstStyle>
          <a:p>
            <a:pPr marL="144000" lvl="0" indent="-144000"/>
            <a:r>
              <a:rPr lang="en-US" noProof="0"/>
              <a:t>Insert </a:t>
            </a:r>
            <a:r>
              <a:rPr lang="en-US" noProof="0" err="1"/>
              <a:t>rooftitle</a:t>
            </a:r>
            <a:endParaRPr lang="en-US" noProof="0"/>
          </a:p>
        </p:txBody>
      </p:sp>
      <p:sp>
        <p:nvSpPr>
          <p:cNvPr id="2" name="Titel 1">
            <a:extLst>
              <a:ext uri="{FF2B5EF4-FFF2-40B4-BE49-F238E27FC236}">
                <a16:creationId xmlns:a16="http://schemas.microsoft.com/office/drawing/2014/main" id="{743E0D0C-EA3D-475E-A015-318B440A3B18}"/>
              </a:ext>
            </a:extLst>
          </p:cNvPr>
          <p:cNvSpPr>
            <a:spLocks noGrp="1"/>
          </p:cNvSpPr>
          <p:nvPr>
            <p:ph type="ctrTitle" hasCustomPrompt="1"/>
          </p:nvPr>
        </p:nvSpPr>
        <p:spPr>
          <a:xfrm>
            <a:off x="587375" y="2209799"/>
            <a:ext cx="5437188" cy="1783408"/>
          </a:xfrm>
        </p:spPr>
        <p:txBody>
          <a:bodyPr vert="horz" anchor="t">
            <a:noAutofit/>
          </a:bodyPr>
          <a:lstStyle>
            <a:lvl1pPr algn="l" rtl="0">
              <a:defRPr sz="5500"/>
            </a:lvl1pPr>
          </a:lstStyle>
          <a:p>
            <a:r>
              <a:rPr lang="en-US" noProof="0"/>
              <a:t>Insert title, </a:t>
            </a:r>
            <a:br>
              <a:rPr lang="en-US" noProof="0"/>
            </a:br>
            <a:r>
              <a:rPr lang="en-US" noProof="0"/>
              <a:t>max. two lines</a:t>
            </a:r>
          </a:p>
        </p:txBody>
      </p:sp>
      <p:sp>
        <p:nvSpPr>
          <p:cNvPr id="13" name="Untertitel 2">
            <a:extLst>
              <a:ext uri="{FF2B5EF4-FFF2-40B4-BE49-F238E27FC236}">
                <a16:creationId xmlns:a16="http://schemas.microsoft.com/office/drawing/2014/main" id="{59A91AF0-C3C9-2747-2D75-3E70C768B226}"/>
              </a:ext>
            </a:extLst>
          </p:cNvPr>
          <p:cNvSpPr>
            <a:spLocks noGrp="1"/>
          </p:cNvSpPr>
          <p:nvPr>
            <p:ph type="subTitle" idx="1" hasCustomPrompt="1"/>
          </p:nvPr>
        </p:nvSpPr>
        <p:spPr>
          <a:xfrm>
            <a:off x="587375" y="4800402"/>
            <a:ext cx="5437188" cy="554672"/>
          </a:xfrm>
          <a:prstGeom prst="rect">
            <a:avLst/>
          </a:prstGeom>
        </p:spPr>
        <p:txBody>
          <a:bodyPr wrap="square" anchor="t">
            <a:noAutofit/>
          </a:bodyPr>
          <a:lstStyle>
            <a:lvl1pPr marL="0" indent="0" algn="l" rtl="0">
              <a:lnSpc>
                <a:spcPts val="2200"/>
              </a:lnSpc>
              <a:spcBef>
                <a:spcPts val="0"/>
              </a:spcBef>
              <a:spcAft>
                <a:spcPts val="0"/>
              </a:spcAft>
              <a:buNone/>
              <a:defRPr sz="1500" b="0">
                <a:solidFill>
                  <a:srgbClr val="455F7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Insert subline (optional), max. two lines</a:t>
            </a:r>
          </a:p>
        </p:txBody>
      </p:sp>
      <p:pic>
        <p:nvPicPr>
          <p:cNvPr id="20" name="Picture 19">
            <a:extLst>
              <a:ext uri="{FF2B5EF4-FFF2-40B4-BE49-F238E27FC236}">
                <a16:creationId xmlns:a16="http://schemas.microsoft.com/office/drawing/2014/main" id="{869C97BB-3F9A-7B44-53CC-131D7652DBBB}"/>
              </a:ext>
            </a:extLst>
          </p:cNvPr>
          <p:cNvPicPr>
            <a:picLocks noChangeAspect="1"/>
          </p:cNvPicPr>
          <p:nvPr userDrawn="1"/>
        </p:nvPicPr>
        <p:blipFill rotWithShape="1">
          <a:blip r:embed="rId6" cstate="hqprint">
            <a:extLst>
              <a:ext uri="{28A0092B-C50C-407E-A947-70E740481C1C}">
                <a14:useLocalDpi xmlns:a14="http://schemas.microsoft.com/office/drawing/2010/main"/>
              </a:ext>
            </a:extLst>
          </a:blip>
          <a:srcRect r="22099" b="8946"/>
          <a:stretch/>
        </p:blipFill>
        <p:spPr>
          <a:xfrm>
            <a:off x="4954092" y="138897"/>
            <a:ext cx="7237908" cy="6719104"/>
          </a:xfrm>
          <a:prstGeom prst="rect">
            <a:avLst/>
          </a:prstGeom>
        </p:spPr>
      </p:pic>
    </p:spTree>
    <p:extLst>
      <p:ext uri="{BB962C8B-B14F-4D97-AF65-F5344CB8AC3E}">
        <p14:creationId xmlns:p14="http://schemas.microsoft.com/office/powerpoint/2010/main" val="1852369943"/>
      </p:ext>
    </p:extLst>
  </p:cSld>
  <p:clrMapOvr>
    <a:masterClrMapping/>
  </p:clrMapOvr>
  <p:extLst>
    <p:ext uri="{DCECCB84-F9BA-43D5-87BE-67443E8EF086}">
      <p15:sldGuideLst xmlns:p15="http://schemas.microsoft.com/office/powerpoint/2012/main">
        <p15:guide id="1" orient="horz" pos="1185">
          <p15:clr>
            <a:srgbClr val="FFFFFF"/>
          </p15:clr>
        </p15:guide>
        <p15:guide id="2" orient="horz" pos="731">
          <p15:clr>
            <a:srgbClr val="FFFFFF"/>
          </p15:clr>
        </p15:guide>
        <p15:guide id="3" orient="horz" pos="278">
          <p15:clr>
            <a:srgbClr val="FFFFFF"/>
          </p15:clr>
        </p15:guide>
        <p15:guide id="4" orient="horz" pos="4065">
          <p15:clr>
            <a:srgbClr val="FFFFFF"/>
          </p15:clr>
        </p15:guide>
        <p15:guide id="5" orient="horz" pos="1389">
          <p15:clr>
            <a:srgbClr val="F26B43"/>
          </p15:clr>
        </p15:guide>
        <p15:guide id="6" orient="horz" pos="2193">
          <p15:clr>
            <a:srgbClr val="F26B43"/>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cSld name="Leer">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p:custDataLst>
              <p:tags r:id="rId1"/>
            </p:custDataLst>
            <p:extLst>
              <p:ext uri="{D42A27DB-BD31-4B8C-83A1-F6EECF244321}">
                <p14:modId xmlns:p14="http://schemas.microsoft.com/office/powerpoint/2010/main" val="5477036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5" name="Sources if needed">
            <a:extLst>
              <a:ext uri="{FF2B5EF4-FFF2-40B4-BE49-F238E27FC236}">
                <a16:creationId xmlns:a16="http://schemas.microsoft.com/office/drawing/2014/main" id="{F80E1AA3-FF83-4AAD-9898-B52A0009A482}"/>
              </a:ext>
            </a:extLst>
          </p:cNvPr>
          <p:cNvSpPr>
            <a:spLocks noGrp="1"/>
          </p:cNvSpPr>
          <p:nvPr>
            <p:ph type="body" sz="quarter" idx="18"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4" name="Notes if needed">
            <a:extLst>
              <a:ext uri="{FF2B5EF4-FFF2-40B4-BE49-F238E27FC236}">
                <a16:creationId xmlns:a16="http://schemas.microsoft.com/office/drawing/2014/main" id="{1E042338-F46B-40D9-96FE-173C832E716B}"/>
              </a:ext>
            </a:extLst>
          </p:cNvPr>
          <p:cNvSpPr>
            <a:spLocks noGrp="1"/>
          </p:cNvSpPr>
          <p:nvPr>
            <p:ph type="body" sz="quarter" idx="17"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19" name="Footnote [Placeholder]">
            <a:extLst>
              <a:ext uri="{FF2B5EF4-FFF2-40B4-BE49-F238E27FC236}">
                <a16:creationId xmlns:a16="http://schemas.microsoft.com/office/drawing/2014/main" id="{77E12D01-AF45-4CE7-A9A1-EA0C2BFFEE94}"/>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marL="0"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noProof="0"/>
              <a:t>Insert Notes</a:t>
            </a:r>
            <a:br>
              <a:rPr lang="en-US" noProof="0"/>
            </a:br>
            <a:endParaRPr lang="en-US" noProof="0"/>
          </a:p>
        </p:txBody>
      </p:sp>
      <p:sp>
        <p:nvSpPr>
          <p:cNvPr id="26" name="Sources [Placeholder]">
            <a:extLst>
              <a:ext uri="{FF2B5EF4-FFF2-40B4-BE49-F238E27FC236}">
                <a16:creationId xmlns:a16="http://schemas.microsoft.com/office/drawing/2014/main" id="{B0094472-A64B-4EED-9956-79702978B6BE}"/>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noProof="1" smtClean="0"/>
              <a:pPr/>
              <a:t>‹#›</a:t>
            </a:fld>
            <a:endParaRPr lang="en-US" noProof="1"/>
          </a:p>
        </p:txBody>
      </p:sp>
      <p:sp>
        <p:nvSpPr>
          <p:cNvPr id="5" name="Textplatzhalter 4">
            <a:extLst>
              <a:ext uri="{FF2B5EF4-FFF2-40B4-BE49-F238E27FC236}">
                <a16:creationId xmlns:a16="http://schemas.microsoft.com/office/drawing/2014/main" id="{F931859B-8273-42DE-90B9-BC501F5EDF69}"/>
              </a:ext>
            </a:extLst>
          </p:cNvPr>
          <p:cNvSpPr>
            <a:spLocks noGrp="1"/>
          </p:cNvSpPr>
          <p:nvPr>
            <p:ph type="body" sz="quarter" idx="11" hasCustomPrompt="1"/>
          </p:nvPr>
        </p:nvSpPr>
        <p:spPr>
          <a:xfrm>
            <a:off x="587375" y="1304926"/>
            <a:ext cx="9612313" cy="215899"/>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a:xfrm>
            <a:off x="587373" y="441326"/>
            <a:ext cx="9612313" cy="719137"/>
          </a:xfrm>
        </p:spPr>
        <p:txBody>
          <a:bodyPr vert="horz"/>
          <a:lstStyle>
            <a:lvl1pPr rtl="0">
              <a:defRPr/>
            </a:lvl1pPr>
          </a:lstStyle>
          <a:p>
            <a:r>
              <a:rPr lang="en-US" noProof="0"/>
              <a:t>Insert title</a:t>
            </a:r>
          </a:p>
        </p:txBody>
      </p:sp>
      <p:sp>
        <p:nvSpPr>
          <p:cNvPr id="13" name="Rechteck 12">
            <a:extLst>
              <a:ext uri="{FF2B5EF4-FFF2-40B4-BE49-F238E27FC236}">
                <a16:creationId xmlns:a16="http://schemas.microsoft.com/office/drawing/2014/main" id="{94C35B1A-C97B-4126-8577-53AF09A9E1BD}"/>
              </a:ext>
            </a:extLst>
          </p:cNvPr>
          <p:cNvSpPr/>
          <p:nvPr/>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noProof="0"/>
          </a:p>
        </p:txBody>
      </p:sp>
    </p:spTree>
    <p:extLst>
      <p:ext uri="{BB962C8B-B14F-4D97-AF65-F5344CB8AC3E}">
        <p14:creationId xmlns:p14="http://schemas.microsoft.com/office/powerpoint/2010/main" val="702931696"/>
      </p:ext>
    </p:extLst>
  </p:cSld>
  <p:clrMapOvr>
    <a:masterClrMapping/>
  </p:clrMapOvr>
  <p:hf hdr="0" ftr="0" dt="0"/>
  <p:extLst>
    <p:ext uri="{DCECCB84-F9BA-43D5-87BE-67443E8EF086}">
      <p15:sldGuideLst xmlns:p15="http://schemas.microsoft.com/office/powerpoint/2012/main">
        <p15:guide id="3" orient="horz" pos="1366">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P TOC">
    <p:spTree>
      <p:nvGrpSpPr>
        <p:cNvPr id="1" name=""/>
        <p:cNvGrpSpPr/>
        <p:nvPr/>
      </p:nvGrpSpPr>
      <p:grpSpPr>
        <a:xfrm>
          <a:off x="0" y="0"/>
          <a:ext cx="0" cy="0"/>
          <a:chOff x="0" y="0"/>
          <a:chExt cx="0" cy="0"/>
        </a:xfrm>
      </p:grpSpPr>
      <p:grpSp>
        <p:nvGrpSpPr>
          <p:cNvPr id="3" name="SP Agenda Section" hidden="1"/>
          <p:cNvGrpSpPr/>
          <p:nvPr userDrawn="1"/>
        </p:nvGrpSpPr>
        <p:grpSpPr>
          <a:xfrm>
            <a:off x="1797664" y="2085631"/>
            <a:ext cx="8657275" cy="369332"/>
            <a:chOff x="1797664" y="2085631"/>
            <a:chExt cx="8657274" cy="369332"/>
          </a:xfrm>
        </p:grpSpPr>
        <p:sp>
          <p:nvSpPr>
            <p:cNvPr id="20" name="Section Title" hidden="1"/>
            <p:cNvSpPr txBox="1">
              <a:spLocks/>
            </p:cNvSpPr>
            <p:nvPr userDrawn="1"/>
          </p:nvSpPr>
          <p:spPr>
            <a:xfrm>
              <a:off x="2267220" y="2085631"/>
              <a:ext cx="3843347" cy="369332"/>
            </a:xfrm>
            <a:prstGeom prst="rect">
              <a:avLst/>
            </a:prstGeom>
            <a:noFill/>
          </p:spPr>
          <p:txBody>
            <a:bodyPr wrap="square" rtlCol="0" anchor="ctr">
              <a:normAutofit/>
            </a:bodyPr>
            <a:lstStyle/>
            <a:p>
              <a:pPr defTabSz="9334267">
                <a:tabLst>
                  <a:tab pos="9512062" algn="l"/>
                </a:tabLst>
              </a:pPr>
              <a:r>
                <a:rPr lang="en-US" sz="1400"/>
                <a:t>&lt;TEXT&gt;</a:t>
              </a:r>
            </a:p>
          </p:txBody>
        </p:sp>
        <p:sp>
          <p:nvSpPr>
            <p:cNvPr id="21" name="Section Number" hidden="1"/>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1400"/>
                <a:t>&lt;N&gt;</a:t>
              </a:r>
            </a:p>
          </p:txBody>
        </p:sp>
        <p:sp>
          <p:nvSpPr>
            <p:cNvPr id="22" name="Slide Number" hidden="1"/>
            <p:cNvSpPr txBox="1">
              <a:spLocks/>
            </p:cNvSpPr>
            <p:nvPr userDrawn="1"/>
          </p:nvSpPr>
          <p:spPr>
            <a:xfrm>
              <a:off x="9817944" y="2085631"/>
              <a:ext cx="636994" cy="369332"/>
            </a:xfrm>
            <a:prstGeom prst="rect">
              <a:avLst/>
            </a:prstGeom>
            <a:noFill/>
          </p:spPr>
          <p:txBody>
            <a:bodyPr wrap="none" rtlCol="0" anchor="ctr">
              <a:noAutofit/>
            </a:bodyPr>
            <a:lstStyle/>
            <a:p>
              <a:pPr algn="r"/>
              <a:r>
                <a:rPr lang="en-US" sz="1400"/>
                <a:t>&lt;P&gt;</a:t>
              </a:r>
            </a:p>
          </p:txBody>
        </p:sp>
        <p:sp>
          <p:nvSpPr>
            <p:cNvPr id="24" name="Timeslot" hidden="1"/>
            <p:cNvSpPr txBox="1">
              <a:spLocks/>
            </p:cNvSpPr>
            <p:nvPr userDrawn="1"/>
          </p:nvSpPr>
          <p:spPr>
            <a:xfrm>
              <a:off x="7696160" y="2085631"/>
              <a:ext cx="1257061" cy="369332"/>
            </a:xfrm>
            <a:prstGeom prst="rect">
              <a:avLst/>
            </a:prstGeom>
            <a:noFill/>
          </p:spPr>
          <p:txBody>
            <a:bodyPr wrap="none" rtlCol="0" anchor="ctr">
              <a:noAutofit/>
            </a:bodyPr>
            <a:lstStyle/>
            <a:p>
              <a:pPr algn="l"/>
              <a:r>
                <a:rPr lang="en-US" sz="1400"/>
                <a:t>&lt;TIMESLOT&gt;</a:t>
              </a:r>
            </a:p>
          </p:txBody>
        </p:sp>
        <p:sp>
          <p:nvSpPr>
            <p:cNvPr id="28" name="Responsible" hidden="1"/>
            <p:cNvSpPr txBox="1">
              <a:spLocks/>
            </p:cNvSpPr>
            <p:nvPr userDrawn="1"/>
          </p:nvSpPr>
          <p:spPr>
            <a:xfrm>
              <a:off x="6209330" y="2085631"/>
              <a:ext cx="1388067" cy="369332"/>
            </a:xfrm>
            <a:prstGeom prst="rect">
              <a:avLst/>
            </a:prstGeom>
            <a:noFill/>
          </p:spPr>
          <p:txBody>
            <a:bodyPr wrap="none" rtlCol="0" anchor="ctr">
              <a:noAutofit/>
            </a:bodyPr>
            <a:lstStyle/>
            <a:p>
              <a:pPr algn="l"/>
              <a:r>
                <a:rPr lang="en-US" sz="1400"/>
                <a:t>&lt;RESPONSIBLE&gt;</a:t>
              </a:r>
            </a:p>
          </p:txBody>
        </p:sp>
        <p:sp>
          <p:nvSpPr>
            <p:cNvPr id="29" name="Duration" hidden="1"/>
            <p:cNvSpPr txBox="1">
              <a:spLocks/>
            </p:cNvSpPr>
            <p:nvPr userDrawn="1"/>
          </p:nvSpPr>
          <p:spPr>
            <a:xfrm>
              <a:off x="9043221" y="2085631"/>
              <a:ext cx="684723" cy="369332"/>
            </a:xfrm>
            <a:prstGeom prst="rect">
              <a:avLst/>
            </a:prstGeom>
            <a:noFill/>
          </p:spPr>
          <p:txBody>
            <a:bodyPr wrap="none" rtlCol="0" anchor="ctr">
              <a:noAutofit/>
            </a:bodyPr>
            <a:lstStyle/>
            <a:p>
              <a:pPr algn="l"/>
              <a:r>
                <a:rPr lang="en-US" sz="1400"/>
                <a:t>&lt;DURATION&gt;</a:t>
              </a:r>
            </a:p>
          </p:txBody>
        </p:sp>
      </p:grpSp>
      <p:grpSp>
        <p:nvGrpSpPr>
          <p:cNvPr id="4" name="SP Agenda Section Highlight" hidden="1"/>
          <p:cNvGrpSpPr>
            <a:grpSpLocks/>
          </p:cNvGrpSpPr>
          <p:nvPr userDrawn="1"/>
        </p:nvGrpSpPr>
        <p:grpSpPr>
          <a:xfrm>
            <a:off x="1797664" y="2616963"/>
            <a:ext cx="8657274" cy="369332"/>
            <a:chOff x="1797664" y="2616963"/>
            <a:chExt cx="8657274" cy="369332"/>
          </a:xfrm>
          <a:solidFill>
            <a:schemeClr val="accent1">
              <a:lumMod val="60000"/>
              <a:lumOff val="40000"/>
            </a:schemeClr>
          </a:solidFill>
        </p:grpSpPr>
        <p:sp>
          <p:nvSpPr>
            <p:cNvPr id="32" name="Section Title" hidden="1"/>
            <p:cNvSpPr txBox="1">
              <a:spLocks/>
            </p:cNvSpPr>
            <p:nvPr userDrawn="1"/>
          </p:nvSpPr>
          <p:spPr>
            <a:xfrm>
              <a:off x="2267220" y="2616963"/>
              <a:ext cx="3843347" cy="369332"/>
            </a:xfrm>
            <a:prstGeom prst="rect">
              <a:avLst/>
            </a:prstGeom>
            <a:grpFill/>
          </p:spPr>
          <p:txBody>
            <a:bodyPr wrap="square" rtlCol="0" anchor="ctr">
              <a:normAutofit/>
            </a:bodyPr>
            <a:lstStyle/>
            <a:p>
              <a:pPr defTabSz="9334267">
                <a:tabLst>
                  <a:tab pos="9512062" algn="l"/>
                </a:tabLst>
              </a:pPr>
              <a:r>
                <a:rPr lang="en-US" sz="1400" b="1"/>
                <a:t>&lt;TEXT&gt;</a:t>
              </a:r>
            </a:p>
          </p:txBody>
        </p:sp>
        <p:sp>
          <p:nvSpPr>
            <p:cNvPr id="33" name="Section Number" hidden="1"/>
            <p:cNvSpPr txBox="1">
              <a:spLocks/>
            </p:cNvSpPr>
            <p:nvPr userDrawn="1"/>
          </p:nvSpPr>
          <p:spPr>
            <a:xfrm>
              <a:off x="1797664" y="2616963"/>
              <a:ext cx="379556" cy="369332"/>
            </a:xfrm>
            <a:prstGeom prst="rect">
              <a:avLst/>
            </a:prstGeom>
            <a:grpFill/>
          </p:spPr>
          <p:txBody>
            <a:bodyPr wrap="none" rtlCol="0" anchor="ctr">
              <a:noAutofit/>
            </a:bodyPr>
            <a:lstStyle/>
            <a:p>
              <a:pPr algn="ctr"/>
              <a:r>
                <a:rPr lang="en-US" sz="1400" b="1"/>
                <a:t>&lt;N&gt;</a:t>
              </a:r>
            </a:p>
          </p:txBody>
        </p:sp>
        <p:sp>
          <p:nvSpPr>
            <p:cNvPr id="34" name="Slide Number" hidden="1"/>
            <p:cNvSpPr txBox="1">
              <a:spLocks/>
            </p:cNvSpPr>
            <p:nvPr userDrawn="1"/>
          </p:nvSpPr>
          <p:spPr>
            <a:xfrm>
              <a:off x="9817944" y="2616963"/>
              <a:ext cx="636994" cy="369332"/>
            </a:xfrm>
            <a:prstGeom prst="rect">
              <a:avLst/>
            </a:prstGeom>
            <a:grpFill/>
          </p:spPr>
          <p:txBody>
            <a:bodyPr wrap="none" rtlCol="0" anchor="ctr">
              <a:noAutofit/>
            </a:bodyPr>
            <a:lstStyle/>
            <a:p>
              <a:pPr algn="r"/>
              <a:r>
                <a:rPr lang="en-US" sz="1400" b="1"/>
                <a:t>&lt;P&gt;</a:t>
              </a:r>
            </a:p>
          </p:txBody>
        </p:sp>
        <p:sp>
          <p:nvSpPr>
            <p:cNvPr id="35" name="Timeslot" hidden="1"/>
            <p:cNvSpPr txBox="1">
              <a:spLocks/>
            </p:cNvSpPr>
            <p:nvPr userDrawn="1"/>
          </p:nvSpPr>
          <p:spPr>
            <a:xfrm>
              <a:off x="7696160" y="2616963"/>
              <a:ext cx="1257061" cy="369332"/>
            </a:xfrm>
            <a:prstGeom prst="rect">
              <a:avLst/>
            </a:prstGeom>
            <a:grpFill/>
          </p:spPr>
          <p:txBody>
            <a:bodyPr wrap="none" rtlCol="0" anchor="ctr">
              <a:noAutofit/>
            </a:bodyPr>
            <a:lstStyle/>
            <a:p>
              <a:pPr algn="l"/>
              <a:r>
                <a:rPr lang="en-US" sz="1400" b="1"/>
                <a:t>&lt;TIMESLOT&gt;</a:t>
              </a:r>
            </a:p>
          </p:txBody>
        </p:sp>
        <p:sp>
          <p:nvSpPr>
            <p:cNvPr id="36" name="Responsible" hidden="1"/>
            <p:cNvSpPr txBox="1">
              <a:spLocks/>
            </p:cNvSpPr>
            <p:nvPr userDrawn="1"/>
          </p:nvSpPr>
          <p:spPr>
            <a:xfrm>
              <a:off x="6209330" y="2616963"/>
              <a:ext cx="1388067" cy="369332"/>
            </a:xfrm>
            <a:prstGeom prst="rect">
              <a:avLst/>
            </a:prstGeom>
            <a:grpFill/>
          </p:spPr>
          <p:txBody>
            <a:bodyPr wrap="none" rtlCol="0" anchor="ctr">
              <a:noAutofit/>
            </a:bodyPr>
            <a:lstStyle/>
            <a:p>
              <a:pPr algn="l"/>
              <a:r>
                <a:rPr lang="en-US" sz="1400" b="1"/>
                <a:t>&lt;RESPONSIBLE&gt;</a:t>
              </a:r>
            </a:p>
          </p:txBody>
        </p:sp>
        <p:sp>
          <p:nvSpPr>
            <p:cNvPr id="37" name="Duration" hidden="1"/>
            <p:cNvSpPr txBox="1">
              <a:spLocks/>
            </p:cNvSpPr>
            <p:nvPr userDrawn="1"/>
          </p:nvSpPr>
          <p:spPr>
            <a:xfrm>
              <a:off x="9043221" y="2616963"/>
              <a:ext cx="684723" cy="369332"/>
            </a:xfrm>
            <a:prstGeom prst="rect">
              <a:avLst/>
            </a:prstGeom>
            <a:grpFill/>
          </p:spPr>
          <p:txBody>
            <a:bodyPr wrap="none" rtlCol="0" anchor="ctr">
              <a:noAutofit/>
            </a:bodyPr>
            <a:lstStyle/>
            <a:p>
              <a:pPr algn="l"/>
              <a:r>
                <a:rPr lang="en-US" sz="1400" b="1"/>
                <a:t>&lt;DURATION&gt;</a:t>
              </a:r>
            </a:p>
          </p:txBody>
        </p:sp>
      </p:grpSp>
      <p:grpSp>
        <p:nvGrpSpPr>
          <p:cNvPr id="8" name="SP Agenda Subsection" hidden="1"/>
          <p:cNvGrpSpPr>
            <a:grpSpLocks/>
          </p:cNvGrpSpPr>
          <p:nvPr userDrawn="1"/>
        </p:nvGrpSpPr>
        <p:grpSpPr>
          <a:xfrm>
            <a:off x="2265805" y="3148295"/>
            <a:ext cx="8189135" cy="369332"/>
            <a:chOff x="2265804" y="3155687"/>
            <a:chExt cx="8189134" cy="369332"/>
          </a:xfrm>
        </p:grpSpPr>
        <p:sp>
          <p:nvSpPr>
            <p:cNvPr id="39" name="Section Title" hidden="1"/>
            <p:cNvSpPr txBox="1">
              <a:spLocks/>
            </p:cNvSpPr>
            <p:nvPr userDrawn="1"/>
          </p:nvSpPr>
          <p:spPr>
            <a:xfrm>
              <a:off x="2744123" y="3155687"/>
              <a:ext cx="3366444" cy="369332"/>
            </a:xfrm>
            <a:prstGeom prst="rect">
              <a:avLst/>
            </a:prstGeom>
            <a:noFill/>
          </p:spPr>
          <p:txBody>
            <a:bodyPr wrap="square" rtlCol="0" anchor="ctr">
              <a:normAutofit/>
            </a:bodyPr>
            <a:lstStyle/>
            <a:p>
              <a:pPr defTabSz="9334267">
                <a:tabLst>
                  <a:tab pos="9512062" algn="l"/>
                </a:tabLst>
              </a:pPr>
              <a:r>
                <a:rPr lang="en-US" sz="1400"/>
                <a:t>&lt;TEXT&gt;</a:t>
              </a:r>
            </a:p>
          </p:txBody>
        </p:sp>
        <p:sp>
          <p:nvSpPr>
            <p:cNvPr id="40" name="Section Number" hidden="1"/>
            <p:cNvSpPr txBox="1">
              <a:spLocks/>
            </p:cNvSpPr>
            <p:nvPr userDrawn="1"/>
          </p:nvSpPr>
          <p:spPr>
            <a:xfrm>
              <a:off x="2265804" y="3155687"/>
              <a:ext cx="379556" cy="369332"/>
            </a:xfrm>
            <a:prstGeom prst="rect">
              <a:avLst/>
            </a:prstGeom>
            <a:noFill/>
          </p:spPr>
          <p:txBody>
            <a:bodyPr wrap="none" rtlCol="0" anchor="ctr">
              <a:noAutofit/>
            </a:bodyPr>
            <a:lstStyle/>
            <a:p>
              <a:pPr algn="ctr"/>
              <a:r>
                <a:rPr lang="en-US" sz="1400"/>
                <a:t>&lt;N&gt;</a:t>
              </a:r>
            </a:p>
          </p:txBody>
        </p:sp>
        <p:sp>
          <p:nvSpPr>
            <p:cNvPr id="41" name="Slide Number" hidden="1"/>
            <p:cNvSpPr txBox="1">
              <a:spLocks/>
            </p:cNvSpPr>
            <p:nvPr userDrawn="1"/>
          </p:nvSpPr>
          <p:spPr>
            <a:xfrm>
              <a:off x="9817944" y="3155687"/>
              <a:ext cx="636994" cy="369332"/>
            </a:xfrm>
            <a:prstGeom prst="rect">
              <a:avLst/>
            </a:prstGeom>
            <a:noFill/>
          </p:spPr>
          <p:txBody>
            <a:bodyPr wrap="none" rtlCol="0" anchor="ctr">
              <a:noAutofit/>
            </a:bodyPr>
            <a:lstStyle/>
            <a:p>
              <a:pPr algn="r"/>
              <a:r>
                <a:rPr lang="en-US" sz="1400"/>
                <a:t>&lt;P&gt;</a:t>
              </a:r>
            </a:p>
          </p:txBody>
        </p:sp>
        <p:sp>
          <p:nvSpPr>
            <p:cNvPr id="42" name="Timeslot" hidden="1"/>
            <p:cNvSpPr txBox="1">
              <a:spLocks/>
            </p:cNvSpPr>
            <p:nvPr userDrawn="1"/>
          </p:nvSpPr>
          <p:spPr>
            <a:xfrm>
              <a:off x="7696160" y="3155687"/>
              <a:ext cx="1257061" cy="369332"/>
            </a:xfrm>
            <a:prstGeom prst="rect">
              <a:avLst/>
            </a:prstGeom>
            <a:noFill/>
          </p:spPr>
          <p:txBody>
            <a:bodyPr wrap="none" rtlCol="0" anchor="ctr">
              <a:noAutofit/>
            </a:bodyPr>
            <a:lstStyle/>
            <a:p>
              <a:pPr algn="l"/>
              <a:r>
                <a:rPr lang="en-US" sz="1400"/>
                <a:t>&lt;TIMESLOT&gt;</a:t>
              </a:r>
            </a:p>
          </p:txBody>
        </p:sp>
        <p:sp>
          <p:nvSpPr>
            <p:cNvPr id="43" name="Responsible" hidden="1"/>
            <p:cNvSpPr txBox="1">
              <a:spLocks/>
            </p:cNvSpPr>
            <p:nvPr userDrawn="1"/>
          </p:nvSpPr>
          <p:spPr>
            <a:xfrm>
              <a:off x="6209330" y="3155687"/>
              <a:ext cx="1388067" cy="369332"/>
            </a:xfrm>
            <a:prstGeom prst="rect">
              <a:avLst/>
            </a:prstGeom>
            <a:noFill/>
          </p:spPr>
          <p:txBody>
            <a:bodyPr wrap="none" rtlCol="0" anchor="ctr">
              <a:noAutofit/>
            </a:bodyPr>
            <a:lstStyle/>
            <a:p>
              <a:pPr algn="l"/>
              <a:r>
                <a:rPr lang="en-US" sz="1400"/>
                <a:t>&lt;RESPONSIBLE&gt;</a:t>
              </a:r>
            </a:p>
          </p:txBody>
        </p:sp>
        <p:sp>
          <p:nvSpPr>
            <p:cNvPr id="44" name="Duration" hidden="1"/>
            <p:cNvSpPr txBox="1">
              <a:spLocks/>
            </p:cNvSpPr>
            <p:nvPr userDrawn="1"/>
          </p:nvSpPr>
          <p:spPr>
            <a:xfrm>
              <a:off x="9043221" y="3155687"/>
              <a:ext cx="684723" cy="369332"/>
            </a:xfrm>
            <a:prstGeom prst="rect">
              <a:avLst/>
            </a:prstGeom>
            <a:noFill/>
          </p:spPr>
          <p:txBody>
            <a:bodyPr wrap="none" rtlCol="0" anchor="ctr">
              <a:noAutofit/>
            </a:bodyPr>
            <a:lstStyle/>
            <a:p>
              <a:pPr algn="l"/>
              <a:r>
                <a:rPr lang="en-US" sz="1400"/>
                <a:t>&lt;DURATION&gt;</a:t>
              </a:r>
            </a:p>
          </p:txBody>
        </p:sp>
      </p:grpSp>
      <p:grpSp>
        <p:nvGrpSpPr>
          <p:cNvPr id="9" name="SP Agenda Subsection Highlight" hidden="1"/>
          <p:cNvGrpSpPr>
            <a:grpSpLocks/>
          </p:cNvGrpSpPr>
          <p:nvPr userDrawn="1"/>
        </p:nvGrpSpPr>
        <p:grpSpPr>
          <a:xfrm>
            <a:off x="2265804" y="3679627"/>
            <a:ext cx="8189134" cy="369332"/>
            <a:chOff x="2265804" y="3694411"/>
            <a:chExt cx="8189134" cy="369332"/>
          </a:xfrm>
          <a:solidFill>
            <a:schemeClr val="accent1">
              <a:lumMod val="60000"/>
              <a:lumOff val="40000"/>
            </a:schemeClr>
          </a:solidFill>
        </p:grpSpPr>
        <p:sp>
          <p:nvSpPr>
            <p:cNvPr id="46" name="Section Title" hidden="1"/>
            <p:cNvSpPr txBox="1">
              <a:spLocks/>
            </p:cNvSpPr>
            <p:nvPr userDrawn="1"/>
          </p:nvSpPr>
          <p:spPr>
            <a:xfrm>
              <a:off x="2744123" y="3694411"/>
              <a:ext cx="3366444" cy="369332"/>
            </a:xfrm>
            <a:prstGeom prst="rect">
              <a:avLst/>
            </a:prstGeom>
            <a:grpFill/>
          </p:spPr>
          <p:txBody>
            <a:bodyPr wrap="square" rtlCol="0" anchor="ctr">
              <a:normAutofit/>
            </a:bodyPr>
            <a:lstStyle/>
            <a:p>
              <a:pPr defTabSz="9334267">
                <a:tabLst>
                  <a:tab pos="9512062" algn="l"/>
                </a:tabLst>
              </a:pPr>
              <a:r>
                <a:rPr lang="en-US" sz="1400" b="1"/>
                <a:t>&lt;TEXT&gt;</a:t>
              </a:r>
            </a:p>
          </p:txBody>
        </p:sp>
        <p:sp>
          <p:nvSpPr>
            <p:cNvPr id="47" name="Section Number" hidden="1"/>
            <p:cNvSpPr txBox="1">
              <a:spLocks/>
            </p:cNvSpPr>
            <p:nvPr userDrawn="1"/>
          </p:nvSpPr>
          <p:spPr>
            <a:xfrm>
              <a:off x="2265804" y="3694411"/>
              <a:ext cx="379556" cy="369332"/>
            </a:xfrm>
            <a:prstGeom prst="rect">
              <a:avLst/>
            </a:prstGeom>
            <a:grpFill/>
          </p:spPr>
          <p:txBody>
            <a:bodyPr wrap="none" rtlCol="0" anchor="ctr">
              <a:noAutofit/>
            </a:bodyPr>
            <a:lstStyle/>
            <a:p>
              <a:pPr algn="ctr"/>
              <a:r>
                <a:rPr lang="en-US" sz="1400" b="1"/>
                <a:t>&lt;N&gt;</a:t>
              </a:r>
            </a:p>
          </p:txBody>
        </p:sp>
        <p:sp>
          <p:nvSpPr>
            <p:cNvPr id="48" name="Slide Number" hidden="1"/>
            <p:cNvSpPr txBox="1">
              <a:spLocks/>
            </p:cNvSpPr>
            <p:nvPr userDrawn="1"/>
          </p:nvSpPr>
          <p:spPr>
            <a:xfrm>
              <a:off x="9817944" y="3694411"/>
              <a:ext cx="636994" cy="369332"/>
            </a:xfrm>
            <a:prstGeom prst="rect">
              <a:avLst/>
            </a:prstGeom>
            <a:grpFill/>
          </p:spPr>
          <p:txBody>
            <a:bodyPr wrap="none" rtlCol="0" anchor="ctr">
              <a:noAutofit/>
            </a:bodyPr>
            <a:lstStyle/>
            <a:p>
              <a:pPr algn="r"/>
              <a:r>
                <a:rPr lang="en-US" sz="1400" b="1"/>
                <a:t>&lt;P&gt;</a:t>
              </a:r>
            </a:p>
          </p:txBody>
        </p:sp>
        <p:sp>
          <p:nvSpPr>
            <p:cNvPr id="49" name="Timeslot" hidden="1"/>
            <p:cNvSpPr txBox="1">
              <a:spLocks/>
            </p:cNvSpPr>
            <p:nvPr userDrawn="1"/>
          </p:nvSpPr>
          <p:spPr>
            <a:xfrm>
              <a:off x="7696160" y="3694411"/>
              <a:ext cx="1257061" cy="369332"/>
            </a:xfrm>
            <a:prstGeom prst="rect">
              <a:avLst/>
            </a:prstGeom>
            <a:grpFill/>
          </p:spPr>
          <p:txBody>
            <a:bodyPr wrap="none" rtlCol="0" anchor="ctr">
              <a:noAutofit/>
            </a:bodyPr>
            <a:lstStyle/>
            <a:p>
              <a:pPr algn="l"/>
              <a:r>
                <a:rPr lang="en-US" sz="1400" b="1"/>
                <a:t>&lt;TIMESLOT&gt;</a:t>
              </a:r>
            </a:p>
          </p:txBody>
        </p:sp>
        <p:sp>
          <p:nvSpPr>
            <p:cNvPr id="50" name="Responsible" hidden="1"/>
            <p:cNvSpPr txBox="1">
              <a:spLocks/>
            </p:cNvSpPr>
            <p:nvPr userDrawn="1"/>
          </p:nvSpPr>
          <p:spPr>
            <a:xfrm>
              <a:off x="6209330" y="3694411"/>
              <a:ext cx="1388067" cy="369332"/>
            </a:xfrm>
            <a:prstGeom prst="rect">
              <a:avLst/>
            </a:prstGeom>
            <a:grpFill/>
          </p:spPr>
          <p:txBody>
            <a:bodyPr wrap="none" rtlCol="0" anchor="ctr">
              <a:noAutofit/>
            </a:bodyPr>
            <a:lstStyle/>
            <a:p>
              <a:pPr algn="l"/>
              <a:r>
                <a:rPr lang="en-US" sz="1400" b="1"/>
                <a:t>&lt;RESPONSIBLE&gt;</a:t>
              </a:r>
            </a:p>
          </p:txBody>
        </p:sp>
        <p:sp>
          <p:nvSpPr>
            <p:cNvPr id="51" name="Duration" hidden="1"/>
            <p:cNvSpPr txBox="1">
              <a:spLocks/>
            </p:cNvSpPr>
            <p:nvPr userDrawn="1"/>
          </p:nvSpPr>
          <p:spPr>
            <a:xfrm>
              <a:off x="9043221" y="3694411"/>
              <a:ext cx="684723" cy="369332"/>
            </a:xfrm>
            <a:prstGeom prst="rect">
              <a:avLst/>
            </a:prstGeom>
            <a:grpFill/>
          </p:spPr>
          <p:txBody>
            <a:bodyPr wrap="none" rtlCol="0" anchor="ctr">
              <a:noAutofit/>
            </a:bodyPr>
            <a:lstStyle/>
            <a:p>
              <a:pPr algn="l"/>
              <a:r>
                <a:rPr lang="en-US" sz="1400" b="1"/>
                <a:t>&lt;DURATION&gt;</a:t>
              </a:r>
            </a:p>
          </p:txBody>
        </p:sp>
      </p:grpSp>
      <p:sp>
        <p:nvSpPr>
          <p:cNvPr id="2" name="Title 1">
            <a:extLst>
              <a:ext uri="{FF2B5EF4-FFF2-40B4-BE49-F238E27FC236}">
                <a16:creationId xmlns:a16="http://schemas.microsoft.com/office/drawing/2014/main" id="{F810328A-227C-05FF-1DF8-EA67FAF89874}"/>
              </a:ext>
            </a:extLst>
          </p:cNvPr>
          <p:cNvSpPr>
            <a:spLocks noGrp="1"/>
          </p:cNvSpPr>
          <p:nvPr>
            <p:ph type="title" idx="10" hasCustomPrompt="1"/>
          </p:nvPr>
        </p:nvSpPr>
        <p:spPr/>
        <p:txBody>
          <a:bodyPr/>
          <a:lstStyle/>
          <a:p>
            <a:r>
              <a:rPr lang="en-US"/>
              <a:t>Agenda</a:t>
            </a:r>
          </a:p>
        </p:txBody>
      </p:sp>
    </p:spTree>
    <p:extLst>
      <p:ext uri="{BB962C8B-B14F-4D97-AF65-F5344CB8AC3E}">
        <p14:creationId xmlns:p14="http://schemas.microsoft.com/office/powerpoint/2010/main" val="527039757"/>
      </p:ext>
    </p:extLst>
  </p:cSld>
  <p:clrMapOvr>
    <a:masterClrMapping/>
  </p:clrMapOvr>
  <p:extLst>
    <p:ext uri="{DCECCB84-F9BA-43D5-87BE-67443E8EF086}">
      <p15:sldGuideLst xmlns:p15="http://schemas.microsoft.com/office/powerpoint/2012/main">
        <p15:guide id="1" orient="horz" pos="2160">
          <p15:clr>
            <a:srgbClr val="FBAE40"/>
          </p15:clr>
        </p15:guide>
        <p15:guide id="2" pos="116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P Divider 1">
    <p:bg>
      <p:bgPr>
        <a:solidFill>
          <a:schemeClr val="accent1">
            <a:lumMod val="60000"/>
            <a:lumOff val="40000"/>
          </a:schemeClr>
        </a:solidFill>
        <a:effectLst/>
      </p:bgPr>
    </p:bg>
    <p:spTree>
      <p:nvGrpSpPr>
        <p:cNvPr id="1" name=""/>
        <p:cNvGrpSpPr/>
        <p:nvPr/>
      </p:nvGrpSpPr>
      <p:grpSpPr>
        <a:xfrm>
          <a:off x="0" y="0"/>
          <a:ext cx="0" cy="0"/>
          <a:chOff x="0" y="0"/>
          <a:chExt cx="0" cy="0"/>
        </a:xfrm>
      </p:grpSpPr>
      <p:grpSp>
        <p:nvGrpSpPr>
          <p:cNvPr id="71" name="SP Agenda Section" hidden="1">
            <a:extLst>
              <a:ext uri="{FF2B5EF4-FFF2-40B4-BE49-F238E27FC236}">
                <a16:creationId xmlns:a16="http://schemas.microsoft.com/office/drawing/2014/main" id="{91D61CFA-1A29-4B89-8F49-1E216E25DD2B}"/>
              </a:ext>
            </a:extLst>
          </p:cNvPr>
          <p:cNvGrpSpPr>
            <a:grpSpLocks/>
          </p:cNvGrpSpPr>
          <p:nvPr userDrawn="1"/>
        </p:nvGrpSpPr>
        <p:grpSpPr>
          <a:xfrm>
            <a:off x="1284761" y="4096092"/>
            <a:ext cx="10080000" cy="369332"/>
            <a:chOff x="1797664" y="2085631"/>
            <a:chExt cx="5940745" cy="369332"/>
          </a:xfrm>
        </p:grpSpPr>
        <p:sp>
          <p:nvSpPr>
            <p:cNvPr id="72" name="Section Title" hidden="1">
              <a:extLst>
                <a:ext uri="{FF2B5EF4-FFF2-40B4-BE49-F238E27FC236}">
                  <a16:creationId xmlns:a16="http://schemas.microsoft.com/office/drawing/2014/main" id="{8BF45C0E-D24F-4800-98B2-20E0A3AC8C3F}"/>
                </a:ext>
              </a:extLst>
            </p:cNvPr>
            <p:cNvSpPr txBox="1">
              <a:spLocks/>
            </p:cNvSpPr>
            <p:nvPr userDrawn="1"/>
          </p:nvSpPr>
          <p:spPr>
            <a:xfrm>
              <a:off x="2140025" y="2085631"/>
              <a:ext cx="5598384" cy="369332"/>
            </a:xfrm>
            <a:prstGeom prst="rect">
              <a:avLst/>
            </a:prstGeom>
            <a:noFill/>
          </p:spPr>
          <p:txBody>
            <a:bodyPr wrap="square" rtlCol="0" anchor="ctr">
              <a:noAutofit/>
            </a:bodyPr>
            <a:lstStyle/>
            <a:p>
              <a:pPr defTabSz="9334267">
                <a:tabLst>
                  <a:tab pos="9512062" algn="l"/>
                </a:tabLst>
              </a:pPr>
              <a:r>
                <a:rPr lang="en-US" sz="3600" b="1">
                  <a:solidFill>
                    <a:schemeClr val="tx1"/>
                  </a:solidFill>
                </a:rPr>
                <a:t>&lt;TEXT&gt;</a:t>
              </a:r>
            </a:p>
          </p:txBody>
        </p:sp>
        <p:sp>
          <p:nvSpPr>
            <p:cNvPr id="73" name="Section Number" hidden="1">
              <a:extLst>
                <a:ext uri="{FF2B5EF4-FFF2-40B4-BE49-F238E27FC236}">
                  <a16:creationId xmlns:a16="http://schemas.microsoft.com/office/drawing/2014/main" id="{B36140C3-09D5-4D3F-906D-270C63E34027}"/>
                </a:ext>
              </a:extLst>
            </p:cNvPr>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3600" b="1">
                  <a:solidFill>
                    <a:schemeClr val="tx1"/>
                  </a:solidFill>
                </a:rPr>
                <a:t>&lt;N&gt;</a:t>
              </a:r>
            </a:p>
          </p:txBody>
        </p:sp>
        <p:sp>
          <p:nvSpPr>
            <p:cNvPr id="74" name="Slide Number" hidden="1">
              <a:extLst>
                <a:ext uri="{FF2B5EF4-FFF2-40B4-BE49-F238E27FC236}">
                  <a16:creationId xmlns:a16="http://schemas.microsoft.com/office/drawing/2014/main" id="{871FFF1F-6558-47A3-B57A-1327C25BF06E}"/>
                </a:ext>
              </a:extLst>
            </p:cNvPr>
            <p:cNvSpPr txBox="1">
              <a:spLocks/>
            </p:cNvSpPr>
            <p:nvPr userDrawn="1"/>
          </p:nvSpPr>
          <p:spPr>
            <a:xfrm>
              <a:off x="6912263" y="2085631"/>
              <a:ext cx="0" cy="0"/>
            </a:xfrm>
            <a:prstGeom prst="rect">
              <a:avLst/>
            </a:prstGeom>
            <a:noFill/>
          </p:spPr>
          <p:txBody>
            <a:bodyPr wrap="none" rtlCol="0" anchor="ctr">
              <a:noAutofit/>
            </a:bodyPr>
            <a:lstStyle/>
            <a:p>
              <a:pPr algn="r"/>
              <a:r>
                <a:rPr lang="en-US" sz="1000">
                  <a:solidFill>
                    <a:srgbClr val="000000">
                      <a:alpha val="0"/>
                    </a:srgbClr>
                  </a:solidFill>
                </a:rPr>
                <a:t>&lt;P&gt;</a:t>
              </a:r>
            </a:p>
          </p:txBody>
        </p:sp>
        <p:sp>
          <p:nvSpPr>
            <p:cNvPr id="75" name="Timeslot" hidden="1">
              <a:extLst>
                <a:ext uri="{FF2B5EF4-FFF2-40B4-BE49-F238E27FC236}">
                  <a16:creationId xmlns:a16="http://schemas.microsoft.com/office/drawing/2014/main" id="{98FFC8B2-AAEA-4B46-BACD-C8587958201A}"/>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1000">
                  <a:solidFill>
                    <a:srgbClr val="000000">
                      <a:alpha val="0"/>
                    </a:srgbClr>
                  </a:solidFill>
                </a:rPr>
                <a:t>&lt;TIMESLOT&gt;</a:t>
              </a:r>
            </a:p>
          </p:txBody>
        </p:sp>
        <p:sp>
          <p:nvSpPr>
            <p:cNvPr id="76" name="Responsible" hidden="1">
              <a:extLst>
                <a:ext uri="{FF2B5EF4-FFF2-40B4-BE49-F238E27FC236}">
                  <a16:creationId xmlns:a16="http://schemas.microsoft.com/office/drawing/2014/main" id="{0E8F7A35-E5F6-48B1-BC2B-4D8D2886AA71}"/>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1000">
                  <a:solidFill>
                    <a:srgbClr val="000000">
                      <a:alpha val="0"/>
                    </a:srgbClr>
                  </a:solidFill>
                </a:rPr>
                <a:t>&lt;RESPONSIBLE&gt;</a:t>
              </a:r>
            </a:p>
          </p:txBody>
        </p:sp>
        <p:sp>
          <p:nvSpPr>
            <p:cNvPr id="77" name="Duration" hidden="1">
              <a:extLst>
                <a:ext uri="{FF2B5EF4-FFF2-40B4-BE49-F238E27FC236}">
                  <a16:creationId xmlns:a16="http://schemas.microsoft.com/office/drawing/2014/main" id="{D42D33A2-C40A-44B6-BE0C-4D7653C496BC}"/>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1000">
                  <a:solidFill>
                    <a:srgbClr val="000000">
                      <a:alpha val="0"/>
                    </a:srgbClr>
                  </a:solidFill>
                </a:rPr>
                <a:t>&lt;DURATION&gt;</a:t>
              </a:r>
            </a:p>
          </p:txBody>
        </p:sp>
      </p:grpSp>
      <p:grpSp>
        <p:nvGrpSpPr>
          <p:cNvPr id="78" name="SP Agenda Subsection" hidden="1">
            <a:extLst>
              <a:ext uri="{FF2B5EF4-FFF2-40B4-BE49-F238E27FC236}">
                <a16:creationId xmlns:a16="http://schemas.microsoft.com/office/drawing/2014/main" id="{3CDEAECC-3C3D-40DC-8048-05157150AD6E}"/>
              </a:ext>
            </a:extLst>
          </p:cNvPr>
          <p:cNvGrpSpPr>
            <a:grpSpLocks/>
          </p:cNvGrpSpPr>
          <p:nvPr userDrawn="1"/>
        </p:nvGrpSpPr>
        <p:grpSpPr>
          <a:xfrm>
            <a:off x="1284761" y="4096092"/>
            <a:ext cx="10080000" cy="369332"/>
            <a:chOff x="1797664" y="2085631"/>
            <a:chExt cx="5940745" cy="369332"/>
          </a:xfrm>
        </p:grpSpPr>
        <p:sp>
          <p:nvSpPr>
            <p:cNvPr id="79" name="Section Title" hidden="1">
              <a:extLst>
                <a:ext uri="{FF2B5EF4-FFF2-40B4-BE49-F238E27FC236}">
                  <a16:creationId xmlns:a16="http://schemas.microsoft.com/office/drawing/2014/main" id="{584D4FFB-892A-49C8-973F-893B258E19BF}"/>
                </a:ext>
              </a:extLst>
            </p:cNvPr>
            <p:cNvSpPr txBox="1">
              <a:spLocks/>
            </p:cNvSpPr>
            <p:nvPr userDrawn="1"/>
          </p:nvSpPr>
          <p:spPr>
            <a:xfrm>
              <a:off x="2140025" y="2085631"/>
              <a:ext cx="5598384" cy="369332"/>
            </a:xfrm>
            <a:prstGeom prst="rect">
              <a:avLst/>
            </a:prstGeom>
            <a:noFill/>
          </p:spPr>
          <p:txBody>
            <a:bodyPr wrap="square" rtlCol="0" anchor="ctr">
              <a:noAutofit/>
            </a:bodyPr>
            <a:lstStyle/>
            <a:p>
              <a:pPr defTabSz="9334267">
                <a:tabLst>
                  <a:tab pos="9512062" algn="l"/>
                </a:tabLst>
              </a:pPr>
              <a:r>
                <a:rPr lang="en-US" sz="3600" b="1">
                  <a:solidFill>
                    <a:schemeClr val="tx1"/>
                  </a:solidFill>
                </a:rPr>
                <a:t>&lt;TEXT&gt;</a:t>
              </a:r>
            </a:p>
          </p:txBody>
        </p:sp>
        <p:sp>
          <p:nvSpPr>
            <p:cNvPr id="80" name="Section Number" hidden="1">
              <a:extLst>
                <a:ext uri="{FF2B5EF4-FFF2-40B4-BE49-F238E27FC236}">
                  <a16:creationId xmlns:a16="http://schemas.microsoft.com/office/drawing/2014/main" id="{BB144044-4B4E-495D-8D8D-9D01BCCA9A24}"/>
                </a:ext>
              </a:extLst>
            </p:cNvPr>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3600" b="1">
                  <a:solidFill>
                    <a:schemeClr val="tx1"/>
                  </a:solidFill>
                </a:rPr>
                <a:t>&lt;N&gt;</a:t>
              </a:r>
            </a:p>
          </p:txBody>
        </p:sp>
        <p:sp>
          <p:nvSpPr>
            <p:cNvPr id="81" name="Slide Number" hidden="1">
              <a:extLst>
                <a:ext uri="{FF2B5EF4-FFF2-40B4-BE49-F238E27FC236}">
                  <a16:creationId xmlns:a16="http://schemas.microsoft.com/office/drawing/2014/main" id="{72849E41-8C22-4F28-A058-02BC25DF49BB}"/>
                </a:ext>
              </a:extLst>
            </p:cNvPr>
            <p:cNvSpPr txBox="1">
              <a:spLocks/>
            </p:cNvSpPr>
            <p:nvPr userDrawn="1"/>
          </p:nvSpPr>
          <p:spPr>
            <a:xfrm>
              <a:off x="6912263" y="2086339"/>
              <a:ext cx="0" cy="0"/>
            </a:xfrm>
            <a:prstGeom prst="rect">
              <a:avLst/>
            </a:prstGeom>
            <a:noFill/>
          </p:spPr>
          <p:txBody>
            <a:bodyPr wrap="none" rtlCol="0" anchor="ctr">
              <a:noAutofit/>
            </a:bodyPr>
            <a:lstStyle/>
            <a:p>
              <a:pPr algn="r"/>
              <a:r>
                <a:rPr lang="en-US" sz="1000" b="1">
                  <a:solidFill>
                    <a:srgbClr val="000000">
                      <a:alpha val="0"/>
                    </a:srgbClr>
                  </a:solidFill>
                </a:rPr>
                <a:t>&lt;P&gt;</a:t>
              </a:r>
            </a:p>
          </p:txBody>
        </p:sp>
        <p:sp>
          <p:nvSpPr>
            <p:cNvPr id="82" name="Timeslot" hidden="1">
              <a:extLst>
                <a:ext uri="{FF2B5EF4-FFF2-40B4-BE49-F238E27FC236}">
                  <a16:creationId xmlns:a16="http://schemas.microsoft.com/office/drawing/2014/main" id="{CA1BEB0B-B88B-4782-BF66-3BC90122CA1F}"/>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1000" b="1">
                  <a:solidFill>
                    <a:srgbClr val="000000">
                      <a:alpha val="0"/>
                    </a:srgbClr>
                  </a:solidFill>
                </a:rPr>
                <a:t>&lt;TIMESLOT&gt;</a:t>
              </a:r>
            </a:p>
          </p:txBody>
        </p:sp>
        <p:sp>
          <p:nvSpPr>
            <p:cNvPr id="83" name="Responsible" hidden="1">
              <a:extLst>
                <a:ext uri="{FF2B5EF4-FFF2-40B4-BE49-F238E27FC236}">
                  <a16:creationId xmlns:a16="http://schemas.microsoft.com/office/drawing/2014/main" id="{2488CE60-C0C7-4375-8E28-316DE55D3DE1}"/>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1000" b="1">
                  <a:solidFill>
                    <a:srgbClr val="000000">
                      <a:alpha val="0"/>
                    </a:srgbClr>
                  </a:solidFill>
                </a:rPr>
                <a:t>&lt;RESPONSIBLE&gt;</a:t>
              </a:r>
            </a:p>
          </p:txBody>
        </p:sp>
        <p:sp>
          <p:nvSpPr>
            <p:cNvPr id="84" name="Duration" hidden="1">
              <a:extLst>
                <a:ext uri="{FF2B5EF4-FFF2-40B4-BE49-F238E27FC236}">
                  <a16:creationId xmlns:a16="http://schemas.microsoft.com/office/drawing/2014/main" id="{FDCF7982-797D-46DB-BA8C-F96B93FBBFAF}"/>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1000" b="1">
                  <a:solidFill>
                    <a:srgbClr val="000000">
                      <a:alpha val="0"/>
                    </a:srgbClr>
                  </a:solidFill>
                </a:rPr>
                <a:t>&lt;DURATION&gt;</a:t>
              </a:r>
            </a:p>
          </p:txBody>
        </p:sp>
      </p:grpSp>
    </p:spTree>
    <p:extLst>
      <p:ext uri="{BB962C8B-B14F-4D97-AF65-F5344CB8AC3E}">
        <p14:creationId xmlns:p14="http://schemas.microsoft.com/office/powerpoint/2010/main" val="3293773340"/>
      </p:ext>
    </p:extLst>
  </p:cSld>
  <p:clrMapOvr>
    <a:masterClrMapping/>
  </p:clrMapOvr>
  <p:extLst>
    <p:ext uri="{DCECCB84-F9BA-43D5-87BE-67443E8EF086}">
      <p15:sldGuideLst xmlns:p15="http://schemas.microsoft.com/office/powerpoint/2012/main">
        <p15:guide id="1" orient="horz" pos="2160">
          <p15:clr>
            <a:srgbClr val="FBAE40"/>
          </p15:clr>
        </p15:guide>
        <p15:guide id="2" pos="1164">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3 Columns">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3602383-CADE-4077-A5CB-52EAC00B0C6A}"/>
              </a:ext>
            </a:extLst>
          </p:cNvPr>
          <p:cNvGraphicFramePr>
            <a:graphicFrameLocks noChangeAspect="1"/>
          </p:cNvGraphicFramePr>
          <p:nvPr userDrawn="1">
            <p:custDataLst>
              <p:tags r:id="rId1"/>
            </p:custDataLst>
            <p:extLst>
              <p:ext uri="{D42A27DB-BD31-4B8C-83A1-F6EECF244321}">
                <p14:modId xmlns:p14="http://schemas.microsoft.com/office/powerpoint/2010/main" val="39030341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7" name="Objekt 6" hidden="1">
                        <a:extLst>
                          <a:ext uri="{FF2B5EF4-FFF2-40B4-BE49-F238E27FC236}">
                            <a16:creationId xmlns:a16="http://schemas.microsoft.com/office/drawing/2014/main" id="{43602383-CADE-4077-A5CB-52EAC00B0C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Content Placeholder 3">
            <a:extLst>
              <a:ext uri="{FF2B5EF4-FFF2-40B4-BE49-F238E27FC236}">
                <a16:creationId xmlns:a16="http://schemas.microsoft.com/office/drawing/2014/main" id="{40455CD5-D116-4C46-B7D4-29C359A6940F}"/>
              </a:ext>
            </a:extLst>
          </p:cNvPr>
          <p:cNvSpPr>
            <a:spLocks noGrp="1"/>
          </p:cNvSpPr>
          <p:nvPr>
            <p:ph sz="quarter" idx="15" hasCustomPrompt="1"/>
          </p:nvPr>
        </p:nvSpPr>
        <p:spPr>
          <a:xfrm>
            <a:off x="587375" y="1881188"/>
            <a:ext cx="3563937" cy="3960812"/>
          </a:xfrm>
          <a:prstGeom prst="rect">
            <a:avLst/>
          </a:prstGeom>
        </p:spPr>
        <p:txBody>
          <a:bodyPr/>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pPr lvl="0"/>
            <a:r>
              <a:rPr lang="en-US" noProof="0"/>
              <a:t>Click to insert text / change formats with paragraph buttons</a:t>
            </a:r>
          </a:p>
          <a:p>
            <a:pPr lvl="1"/>
            <a:r>
              <a:rPr lang="en-US" noProof="0"/>
              <a:t>Level two: regular text</a:t>
            </a:r>
          </a:p>
          <a:p>
            <a:pPr lvl="2"/>
            <a:r>
              <a:rPr lang="en-US" noProof="0"/>
              <a:t>Level three: bullets</a:t>
            </a:r>
          </a:p>
          <a:p>
            <a:pPr lvl="3"/>
            <a:r>
              <a:rPr lang="en-US" noProof="0"/>
              <a:t>Level four: </a:t>
            </a:r>
            <a:r>
              <a:rPr lang="en-US"/>
              <a:t>indented bullets </a:t>
            </a:r>
          </a:p>
          <a:p>
            <a:pPr lvl="4"/>
            <a:r>
              <a:rPr lang="en-US" noProof="0"/>
              <a:t>Level five: </a:t>
            </a:r>
            <a:r>
              <a:rPr lang="en-US"/>
              <a:t>indented bullets</a:t>
            </a:r>
          </a:p>
          <a:p>
            <a:pPr lvl="5"/>
            <a:r>
              <a:rPr lang="en-US" noProof="0"/>
              <a:t>Level six: </a:t>
            </a:r>
            <a:r>
              <a:rPr lang="en-US"/>
              <a:t>indented bullets </a:t>
            </a:r>
            <a:endParaRPr lang="en-US" noProof="0"/>
          </a:p>
          <a:p>
            <a:pPr lvl="6"/>
            <a:r>
              <a:rPr lang="en-US" noProof="0"/>
              <a:t>Level seven: </a:t>
            </a:r>
            <a:r>
              <a:rPr lang="en-US"/>
              <a:t>indented bullets </a:t>
            </a:r>
            <a:endParaRPr lang="en-US" noProof="0"/>
          </a:p>
          <a:p>
            <a:pPr lvl="7"/>
            <a:r>
              <a:rPr lang="en-US" noProof="0"/>
              <a:t>Level eight: </a:t>
            </a:r>
            <a:r>
              <a:rPr lang="en-US"/>
              <a:t>indented bullets </a:t>
            </a:r>
            <a:endParaRPr lang="en-US" noProof="0"/>
          </a:p>
          <a:p>
            <a:pPr lvl="8"/>
            <a:r>
              <a:rPr lang="en-US" noProof="0"/>
              <a:t>Level nine: </a:t>
            </a:r>
            <a:r>
              <a:rPr lang="en-US"/>
              <a:t>indented bullets </a:t>
            </a:r>
            <a:endParaRPr lang="en-US" noProof="0"/>
          </a:p>
        </p:txBody>
      </p:sp>
      <p:sp>
        <p:nvSpPr>
          <p:cNvPr id="13" name="Content Placeholder 3">
            <a:extLst>
              <a:ext uri="{FF2B5EF4-FFF2-40B4-BE49-F238E27FC236}">
                <a16:creationId xmlns:a16="http://schemas.microsoft.com/office/drawing/2014/main" id="{3D2269EE-9044-7543-BF0F-7E8A53A8DE78}"/>
              </a:ext>
            </a:extLst>
          </p:cNvPr>
          <p:cNvSpPr>
            <a:spLocks noGrp="1"/>
          </p:cNvSpPr>
          <p:nvPr>
            <p:ph sz="quarter" idx="16" hasCustomPrompt="1"/>
          </p:nvPr>
        </p:nvSpPr>
        <p:spPr>
          <a:xfrm>
            <a:off x="4295775" y="1881188"/>
            <a:ext cx="3600450" cy="3960812"/>
          </a:xfrm>
          <a:prstGeom prst="rect">
            <a:avLst/>
          </a:prstGeom>
        </p:spPr>
        <p:txBody>
          <a:bodyPr/>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pPr lvl="0"/>
            <a:r>
              <a:rPr lang="en-US" noProof="0"/>
              <a:t>Click to insert text / change formats with paragraph buttons</a:t>
            </a:r>
          </a:p>
          <a:p>
            <a:pPr lvl="1"/>
            <a:r>
              <a:rPr lang="en-US" noProof="0"/>
              <a:t>Level two: regular text</a:t>
            </a:r>
          </a:p>
          <a:p>
            <a:pPr lvl="2"/>
            <a:r>
              <a:rPr lang="en-US" noProof="0"/>
              <a:t>Level three: bullets</a:t>
            </a:r>
          </a:p>
          <a:p>
            <a:pPr lvl="3"/>
            <a:r>
              <a:rPr lang="en-US" noProof="0"/>
              <a:t>Level four: </a:t>
            </a:r>
            <a:r>
              <a:rPr lang="en-US"/>
              <a:t>indented bullets </a:t>
            </a:r>
          </a:p>
          <a:p>
            <a:pPr lvl="4"/>
            <a:r>
              <a:rPr lang="en-US" noProof="0"/>
              <a:t>Level five: </a:t>
            </a:r>
            <a:r>
              <a:rPr lang="en-US"/>
              <a:t>indented bullets</a:t>
            </a:r>
          </a:p>
          <a:p>
            <a:pPr lvl="5"/>
            <a:r>
              <a:rPr lang="en-US" noProof="0"/>
              <a:t>Level six: </a:t>
            </a:r>
            <a:r>
              <a:rPr lang="en-US"/>
              <a:t>indented bullets </a:t>
            </a:r>
            <a:endParaRPr lang="en-US" noProof="0"/>
          </a:p>
          <a:p>
            <a:pPr lvl="6"/>
            <a:r>
              <a:rPr lang="en-US" noProof="0"/>
              <a:t>Level seven: </a:t>
            </a:r>
            <a:r>
              <a:rPr lang="en-US"/>
              <a:t>indented bullets </a:t>
            </a:r>
            <a:endParaRPr lang="en-US" noProof="0"/>
          </a:p>
          <a:p>
            <a:pPr lvl="7"/>
            <a:r>
              <a:rPr lang="en-US" noProof="0"/>
              <a:t>Level eight: </a:t>
            </a:r>
            <a:r>
              <a:rPr lang="en-US"/>
              <a:t>indented bullets </a:t>
            </a:r>
            <a:endParaRPr lang="en-US" noProof="0"/>
          </a:p>
          <a:p>
            <a:pPr lvl="8"/>
            <a:r>
              <a:rPr lang="en-US" noProof="0"/>
              <a:t>Level nine: </a:t>
            </a:r>
            <a:r>
              <a:rPr lang="en-US"/>
              <a:t>indented bullets </a:t>
            </a:r>
            <a:endParaRPr lang="en-US" noProof="0"/>
          </a:p>
        </p:txBody>
      </p:sp>
      <p:sp>
        <p:nvSpPr>
          <p:cNvPr id="14" name="Content Placeholder 3">
            <a:extLst>
              <a:ext uri="{FF2B5EF4-FFF2-40B4-BE49-F238E27FC236}">
                <a16:creationId xmlns:a16="http://schemas.microsoft.com/office/drawing/2014/main" id="{3324B7B3-AEC4-9744-8497-4BDF066C1768}"/>
              </a:ext>
            </a:extLst>
          </p:cNvPr>
          <p:cNvSpPr>
            <a:spLocks noGrp="1"/>
          </p:cNvSpPr>
          <p:nvPr>
            <p:ph sz="quarter" idx="17" hasCustomPrompt="1"/>
          </p:nvPr>
        </p:nvSpPr>
        <p:spPr>
          <a:xfrm>
            <a:off x="8040688" y="1881188"/>
            <a:ext cx="3563937" cy="3960812"/>
          </a:xfrm>
          <a:prstGeom prst="rect">
            <a:avLst/>
          </a:prstGeom>
        </p:spPr>
        <p:txBody>
          <a:bodyPr/>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pPr lvl="0"/>
            <a:r>
              <a:rPr lang="en-US" noProof="0"/>
              <a:t>Click to insert text / change formats with paragraph buttons</a:t>
            </a:r>
          </a:p>
          <a:p>
            <a:pPr lvl="1"/>
            <a:r>
              <a:rPr lang="en-US" noProof="0"/>
              <a:t>Level two: regular text</a:t>
            </a:r>
          </a:p>
          <a:p>
            <a:pPr lvl="2"/>
            <a:r>
              <a:rPr lang="en-US" noProof="0"/>
              <a:t>Level three: bullets</a:t>
            </a:r>
          </a:p>
          <a:p>
            <a:pPr lvl="3"/>
            <a:r>
              <a:rPr lang="en-US" noProof="0"/>
              <a:t>Level four: </a:t>
            </a:r>
            <a:r>
              <a:rPr lang="en-US"/>
              <a:t>indented bullets </a:t>
            </a:r>
          </a:p>
          <a:p>
            <a:pPr lvl="4"/>
            <a:r>
              <a:rPr lang="en-US" noProof="0"/>
              <a:t>Level five: </a:t>
            </a:r>
            <a:r>
              <a:rPr lang="en-US"/>
              <a:t>indented bullets</a:t>
            </a:r>
          </a:p>
          <a:p>
            <a:pPr lvl="5"/>
            <a:r>
              <a:rPr lang="en-US" noProof="0"/>
              <a:t>Level six: </a:t>
            </a:r>
            <a:r>
              <a:rPr lang="en-US"/>
              <a:t>indented bullets </a:t>
            </a:r>
            <a:endParaRPr lang="en-US" noProof="0"/>
          </a:p>
          <a:p>
            <a:pPr lvl="6"/>
            <a:r>
              <a:rPr lang="en-US" noProof="0"/>
              <a:t>Level seven: </a:t>
            </a:r>
            <a:r>
              <a:rPr lang="en-US"/>
              <a:t>indented bullets </a:t>
            </a:r>
            <a:endParaRPr lang="en-US" noProof="0"/>
          </a:p>
          <a:p>
            <a:pPr lvl="7"/>
            <a:r>
              <a:rPr lang="en-US" noProof="0"/>
              <a:t>Level eight: </a:t>
            </a:r>
            <a:r>
              <a:rPr lang="en-US"/>
              <a:t>indented bullets </a:t>
            </a:r>
            <a:endParaRPr lang="en-US" noProof="0"/>
          </a:p>
          <a:p>
            <a:pPr lvl="8"/>
            <a:r>
              <a:rPr lang="en-US" noProof="0"/>
              <a:t>Level nine: </a:t>
            </a:r>
            <a:r>
              <a:rPr lang="en-US"/>
              <a:t>indented bullets </a:t>
            </a:r>
            <a:endParaRPr lang="en-US" noProof="0"/>
          </a:p>
        </p:txBody>
      </p:sp>
      <p:sp>
        <p:nvSpPr>
          <p:cNvPr id="3" name="Foliennummernplatzhalter 2">
            <a:extLst>
              <a:ext uri="{FF2B5EF4-FFF2-40B4-BE49-F238E27FC236}">
                <a16:creationId xmlns:a16="http://schemas.microsoft.com/office/drawing/2014/main" id="{99F9E2A0-D305-4E6D-950B-2629B8981AA3}"/>
              </a:ext>
            </a:extLst>
          </p:cNvPr>
          <p:cNvSpPr>
            <a:spLocks noGrp="1"/>
          </p:cNvSpPr>
          <p:nvPr>
            <p:ph type="sldNum" sz="quarter" idx="10"/>
          </p:nvPr>
        </p:nvSpPr>
        <p:spPr/>
        <p:txBody>
          <a:bodyPr/>
          <a:lstStyle>
            <a:lvl1pPr rtl="0">
              <a:defRPr/>
            </a:lvl1pPr>
          </a:lstStyle>
          <a:p>
            <a:fld id="{BC3E3FA2-354D-4243-BF24-D76E0C6A6C96}" type="slidenum">
              <a:rPr lang="en-US"/>
              <a:pPr/>
              <a:t>‹#›</a:t>
            </a:fld>
            <a:endParaRPr lang="en-US"/>
          </a:p>
        </p:txBody>
      </p:sp>
      <p:sp>
        <p:nvSpPr>
          <p:cNvPr id="5" name="Textplatzhalter 4">
            <a:extLst>
              <a:ext uri="{FF2B5EF4-FFF2-40B4-BE49-F238E27FC236}">
                <a16:creationId xmlns:a16="http://schemas.microsoft.com/office/drawing/2014/main" id="{F931859B-8273-42DE-90B9-BC501F5EDF69}"/>
              </a:ext>
            </a:extLst>
          </p:cNvPr>
          <p:cNvSpPr>
            <a:spLocks noGrp="1"/>
          </p:cNvSpPr>
          <p:nvPr>
            <p:ph type="body" sz="quarter" idx="11" hasCustomPrompt="1"/>
          </p:nvPr>
        </p:nvSpPr>
        <p:spPr>
          <a:xfrm>
            <a:off x="587373" y="1304926"/>
            <a:ext cx="11017250" cy="219074"/>
          </a:xfrm>
          <a:prstGeom prst="rect">
            <a:avLst/>
          </a:prstGeom>
        </p:spPr>
        <p:txBody>
          <a:bodyPr tIns="0">
            <a:noAutofit/>
          </a:bodyPr>
          <a:lstStyle>
            <a:lvl1pPr marL="0" indent="0" algn="l" rtl="0">
              <a:lnSpc>
                <a:spcPct val="100000"/>
              </a:lnSpc>
              <a:spcBef>
                <a:spcPts val="0"/>
              </a:spcBef>
              <a:spcAft>
                <a:spcPts val="0"/>
              </a:spcAft>
              <a:buNone/>
              <a:defRPr sz="1100" b="0">
                <a:solidFill>
                  <a:srgbClr val="455F7C"/>
                </a:solidFill>
              </a:defRPr>
            </a:lvl1pPr>
            <a:lvl2pPr marL="216000" indent="0" algn="l">
              <a:buNone/>
              <a:defRPr/>
            </a:lvl2pPr>
            <a:lvl3pPr marL="432000" indent="0" algn="l">
              <a:buNone/>
              <a:defRPr/>
            </a:lvl3pPr>
          </a:lstStyle>
          <a:p>
            <a:pPr lvl="0"/>
            <a:r>
              <a:rPr lang="en-US" noProof="0"/>
              <a:t>Insert Subline</a:t>
            </a:r>
          </a:p>
        </p:txBody>
      </p:sp>
      <p:sp>
        <p:nvSpPr>
          <p:cNvPr id="8" name="Titel 7">
            <a:extLst>
              <a:ext uri="{FF2B5EF4-FFF2-40B4-BE49-F238E27FC236}">
                <a16:creationId xmlns:a16="http://schemas.microsoft.com/office/drawing/2014/main" id="{8C48BAA2-579F-49DC-A123-86650A718B5A}"/>
              </a:ext>
            </a:extLst>
          </p:cNvPr>
          <p:cNvSpPr>
            <a:spLocks noGrp="1"/>
          </p:cNvSpPr>
          <p:nvPr>
            <p:ph type="title" hasCustomPrompt="1"/>
          </p:nvPr>
        </p:nvSpPr>
        <p:spPr>
          <a:xfrm>
            <a:off x="587373" y="441326"/>
            <a:ext cx="11017251" cy="719137"/>
          </a:xfrm>
        </p:spPr>
        <p:txBody>
          <a:bodyPr vert="horz"/>
          <a:lstStyle>
            <a:lvl1pPr rtl="0">
              <a:defRPr/>
            </a:lvl1pPr>
          </a:lstStyle>
          <a:p>
            <a:r>
              <a:rPr lang="en-US" noProof="0"/>
              <a:t>Insert title</a:t>
            </a:r>
          </a:p>
        </p:txBody>
      </p:sp>
      <p:sp>
        <p:nvSpPr>
          <p:cNvPr id="36" name="Rechteck 35">
            <a:extLst>
              <a:ext uri="{FF2B5EF4-FFF2-40B4-BE49-F238E27FC236}">
                <a16:creationId xmlns:a16="http://schemas.microsoft.com/office/drawing/2014/main" id="{AE9FA222-6627-4008-8BF5-A743A44C5B09}"/>
              </a:ext>
            </a:extLst>
          </p:cNvPr>
          <p:cNvSpPr/>
          <p:nvPr userDrawn="1"/>
        </p:nvSpPr>
        <p:spPr>
          <a:xfrm>
            <a:off x="0" y="0"/>
            <a:ext cx="12192000" cy="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00"/>
          </a:p>
        </p:txBody>
      </p:sp>
      <p:sp>
        <p:nvSpPr>
          <p:cNvPr id="93" name="Notes if needed">
            <a:extLst>
              <a:ext uri="{FF2B5EF4-FFF2-40B4-BE49-F238E27FC236}">
                <a16:creationId xmlns:a16="http://schemas.microsoft.com/office/drawing/2014/main" id="{EC95934D-BBF3-441A-9791-11FBAA2D1AAA}"/>
              </a:ext>
            </a:extLst>
          </p:cNvPr>
          <p:cNvSpPr>
            <a:spLocks noGrp="1"/>
          </p:cNvSpPr>
          <p:nvPr>
            <p:ph type="body" sz="quarter" idx="19" hasCustomPrompt="1"/>
          </p:nvPr>
        </p:nvSpPr>
        <p:spPr>
          <a:xfrm>
            <a:off x="587376" y="6237287"/>
            <a:ext cx="389976" cy="215901"/>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Notes: if needed</a:t>
            </a:r>
          </a:p>
        </p:txBody>
      </p:sp>
      <p:sp>
        <p:nvSpPr>
          <p:cNvPr id="94" name="Footnote [Placeholder]">
            <a:extLst>
              <a:ext uri="{FF2B5EF4-FFF2-40B4-BE49-F238E27FC236}">
                <a16:creationId xmlns:a16="http://schemas.microsoft.com/office/drawing/2014/main" id="{3E8345D4-3386-45F0-AF95-8DAA63F6AC8B}"/>
              </a:ext>
            </a:extLst>
          </p:cNvPr>
          <p:cNvSpPr>
            <a:spLocks noGrp="1"/>
          </p:cNvSpPr>
          <p:nvPr>
            <p:ph type="body" sz="quarter" idx="12" hasCustomPrompt="1"/>
          </p:nvPr>
        </p:nvSpPr>
        <p:spPr>
          <a:xfrm>
            <a:off x="977352" y="6237287"/>
            <a:ext cx="7855498" cy="215901"/>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Notes</a:t>
            </a:r>
          </a:p>
        </p:txBody>
      </p:sp>
      <p:pic>
        <p:nvPicPr>
          <p:cNvPr id="31" name="Instructions_text layouts" descr="Instructions_text layouts">
            <a:extLst>
              <a:ext uri="{FF2B5EF4-FFF2-40B4-BE49-F238E27FC236}">
                <a16:creationId xmlns:a16="http://schemas.microsoft.com/office/drawing/2014/main" id="{64D0C56F-1048-4D30-8A13-A875BC651A49}"/>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2360274" y="0"/>
            <a:ext cx="2238916" cy="5511392"/>
          </a:xfrm>
          <a:prstGeom prst="rect">
            <a:avLst/>
          </a:prstGeom>
        </p:spPr>
      </p:pic>
      <p:sp>
        <p:nvSpPr>
          <p:cNvPr id="15" name="Sources if needed">
            <a:extLst>
              <a:ext uri="{FF2B5EF4-FFF2-40B4-BE49-F238E27FC236}">
                <a16:creationId xmlns:a16="http://schemas.microsoft.com/office/drawing/2014/main" id="{84431706-5ED3-4444-AE60-C82501DC1996}"/>
              </a:ext>
            </a:extLst>
          </p:cNvPr>
          <p:cNvSpPr>
            <a:spLocks noGrp="1"/>
          </p:cNvSpPr>
          <p:nvPr>
            <p:ph type="body" sz="quarter" idx="18" hasCustomPrompt="1"/>
          </p:nvPr>
        </p:nvSpPr>
        <p:spPr>
          <a:xfrm>
            <a:off x="587375" y="6442867"/>
            <a:ext cx="389976" cy="234155"/>
          </a:xfrm>
          <a:prstGeom prst="rect">
            <a:avLst/>
          </a:prstGeom>
        </p:spPr>
        <p:txBody>
          <a:bodyPr tIns="28800" anchor="t"/>
          <a:lstStyle>
            <a:lvl1pPr marL="0" indent="0" algn="l" rtl="0">
              <a:lnSpc>
                <a:spcPct val="110000"/>
              </a:lnSpc>
              <a:spcBef>
                <a:spcPts val="0"/>
              </a:spcBef>
              <a:spcAft>
                <a:spcPts val="0"/>
              </a:spcAft>
              <a:buNone/>
              <a:defRPr sz="600" b="1">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Sources: if needed</a:t>
            </a:r>
          </a:p>
        </p:txBody>
      </p:sp>
      <p:sp>
        <p:nvSpPr>
          <p:cNvPr id="16" name="Sources [Placeholder]">
            <a:extLst>
              <a:ext uri="{FF2B5EF4-FFF2-40B4-BE49-F238E27FC236}">
                <a16:creationId xmlns:a16="http://schemas.microsoft.com/office/drawing/2014/main" id="{22895AFE-480E-474C-B62E-87E31BB11D9A}"/>
              </a:ext>
            </a:extLst>
          </p:cNvPr>
          <p:cNvSpPr>
            <a:spLocks noGrp="1"/>
          </p:cNvSpPr>
          <p:nvPr>
            <p:ph type="body" sz="quarter" idx="14" hasCustomPrompt="1"/>
          </p:nvPr>
        </p:nvSpPr>
        <p:spPr>
          <a:xfrm>
            <a:off x="977351" y="6442867"/>
            <a:ext cx="7855498" cy="234155"/>
          </a:xfrm>
          <a:prstGeom prst="rect">
            <a:avLst/>
          </a:prstGeom>
        </p:spPr>
        <p:txBody>
          <a:bodyPr tIns="28800" anchor="t"/>
          <a:lstStyle>
            <a:lvl1pPr marL="0" indent="0" algn="l" rtl="0">
              <a:lnSpc>
                <a:spcPct val="110000"/>
              </a:lnSpc>
              <a:spcBef>
                <a:spcPts val="0"/>
              </a:spcBef>
              <a:spcAft>
                <a:spcPts val="0"/>
              </a:spcAft>
              <a:buNone/>
              <a:defRPr sz="600" b="0">
                <a:solidFill>
                  <a:srgbClr val="455F7C"/>
                </a:solidFill>
              </a:defRPr>
            </a:lvl1pPr>
            <a:lvl2pPr marL="0" indent="0" algn="l">
              <a:lnSpc>
                <a:spcPct val="110000"/>
              </a:lnSpc>
              <a:spcBef>
                <a:spcPts val="0"/>
              </a:spcBef>
              <a:spcAft>
                <a:spcPts val="0"/>
              </a:spcAft>
              <a:buNone/>
              <a:defRPr sz="600"/>
            </a:lvl2pPr>
            <a:lvl3pPr marL="0" indent="0" algn="l">
              <a:spcBef>
                <a:spcPts val="0"/>
              </a:spcBef>
              <a:spcAft>
                <a:spcPts val="0"/>
              </a:spcAft>
              <a:buNone/>
              <a:defRPr sz="600"/>
            </a:lvl3pPr>
            <a:lvl4pPr marL="0" indent="0" algn="l">
              <a:spcBef>
                <a:spcPts val="0"/>
              </a:spcBef>
              <a:spcAft>
                <a:spcPts val="0"/>
              </a:spcAft>
              <a:buFont typeface="Arial" panose="020B0604020202020204" pitchFamily="34" charset="0"/>
              <a:buNone/>
              <a:defRPr sz="600"/>
            </a:lvl4pPr>
            <a:lvl5pPr marL="0">
              <a:spcBef>
                <a:spcPts val="0"/>
              </a:spcBef>
              <a:spcAft>
                <a:spcPts val="0"/>
              </a:spcAft>
              <a:defRPr sz="600"/>
            </a:lvl5pPr>
          </a:lstStyle>
          <a:p>
            <a:pPr lvl="0"/>
            <a:r>
              <a:rPr lang="en-US" noProof="0"/>
              <a:t>Insert Sources</a:t>
            </a:r>
          </a:p>
        </p:txBody>
      </p:sp>
    </p:spTree>
    <p:extLst>
      <p:ext uri="{BB962C8B-B14F-4D97-AF65-F5344CB8AC3E}">
        <p14:creationId xmlns:p14="http://schemas.microsoft.com/office/powerpoint/2010/main" val="3357434921"/>
      </p:ext>
    </p:extLst>
  </p:cSld>
  <p:clrMapOvr>
    <a:masterClrMapping/>
  </p:clrMapOvr>
  <p:extLst>
    <p:ext uri="{DCECCB84-F9BA-43D5-87BE-67443E8EF086}">
      <p15:sldGuideLst xmlns:p15="http://schemas.microsoft.com/office/powerpoint/2012/main">
        <p15:guide id="1" orient="horz" pos="822">
          <p15:clr>
            <a:srgbClr val="FBAE40"/>
          </p15:clr>
        </p15:guide>
        <p15:guide id="2" orient="horz" pos="958">
          <p15:clr>
            <a:srgbClr val="FBAE40"/>
          </p15:clr>
        </p15:guide>
        <p15:guide id="3" pos="2706">
          <p15:clr>
            <a:srgbClr val="5ACBF0"/>
          </p15:clr>
        </p15:guide>
        <p15:guide id="4" pos="4974">
          <p15:clr>
            <a:srgbClr val="5ACBF0"/>
          </p15:clr>
        </p15:guide>
        <p15:guide id="5" pos="5065">
          <p15:clr>
            <a:srgbClr val="5ACBF0"/>
          </p15:clr>
        </p15:guide>
        <p15:guide id="6" pos="2615">
          <p15:clr>
            <a:srgbClr val="5ACBF0"/>
          </p15:clr>
        </p15:guide>
        <p15:guide id="7" pos="2116">
          <p15:clr>
            <a:srgbClr val="FFFFFF"/>
          </p15:clr>
        </p15:guide>
        <p15:guide id="8" pos="2026">
          <p15:clr>
            <a:srgbClr val="FFFFFF"/>
          </p15:clr>
        </p15:guide>
        <p15:guide id="9" pos="1255">
          <p15:clr>
            <a:srgbClr val="FFFFFF"/>
          </p15:clr>
        </p15:guide>
        <p15:guide id="10" pos="1164">
          <p15:clr>
            <a:srgbClr val="FFFFFF"/>
          </p15:clr>
        </p15:guide>
        <p15:guide id="11" pos="4770">
          <p15:clr>
            <a:srgbClr val="FFFFFF"/>
          </p15:clr>
        </p15:guide>
        <p15:guide id="12" pos="4679">
          <p15:clr>
            <a:srgbClr val="FFFFFF"/>
          </p15:clr>
        </p15:guide>
        <p15:guide id="13" pos="3001">
          <p15:clr>
            <a:srgbClr val="FFFFFF"/>
          </p15:clr>
        </p15:guide>
        <p15:guide id="14" pos="2910">
          <p15:clr>
            <a:srgbClr val="FFFFFF"/>
          </p15:clr>
        </p15:guide>
        <p15:guide id="15" pos="5564">
          <p15:clr>
            <a:srgbClr val="FFFFFF"/>
          </p15:clr>
        </p15:guide>
        <p15:guide id="16" pos="5654">
          <p15:clr>
            <a:srgbClr val="FFFFFF"/>
          </p15:clr>
        </p15:guide>
        <p15:guide id="17" pos="6425">
          <p15:clr>
            <a:srgbClr val="FFFFFF"/>
          </p15:clr>
        </p15:guide>
        <p15:guide id="18" pos="6516">
          <p15:clr>
            <a:srgbClr val="FFFFFF"/>
          </p15:clr>
        </p15:guide>
        <p15:guide id="19" orient="horz" pos="136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 Title Slide, three lines - Flag ">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E21ADB3E-B6D8-4FF7-A366-32882E912BDC}"/>
              </a:ext>
            </a:extLst>
          </p:cNvPr>
          <p:cNvGraphicFramePr>
            <a:graphicFrameLocks noChangeAspect="1"/>
          </p:cNvGraphicFramePr>
          <p:nvPr userDrawn="1">
            <p:custDataLst>
              <p:tags r:id="rId1"/>
            </p:custDataLst>
            <p:extLst>
              <p:ext uri="{D42A27DB-BD31-4B8C-83A1-F6EECF244321}">
                <p14:modId xmlns:p14="http://schemas.microsoft.com/office/powerpoint/2010/main" val="39924353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8" name="Objekt 7" hidden="1">
                        <a:extLst>
                          <a:ext uri="{FF2B5EF4-FFF2-40B4-BE49-F238E27FC236}">
                            <a16:creationId xmlns:a16="http://schemas.microsoft.com/office/drawing/2014/main" id="{E21ADB3E-B6D8-4FF7-A366-32882E912B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3" name="Grafik 22">
            <a:extLst>
              <a:ext uri="{FF2B5EF4-FFF2-40B4-BE49-F238E27FC236}">
                <a16:creationId xmlns:a16="http://schemas.microsoft.com/office/drawing/2014/main" id="{CD77CBA0-BF72-44DE-9BCF-9AFA030407A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87375" y="6237289"/>
            <a:ext cx="1447200" cy="272123"/>
          </a:xfrm>
          <a:prstGeom prst="rect">
            <a:avLst/>
          </a:prstGeom>
        </p:spPr>
      </p:pic>
      <p:sp>
        <p:nvSpPr>
          <p:cNvPr id="42" name="Textplatzhalter 36">
            <a:extLst>
              <a:ext uri="{FF2B5EF4-FFF2-40B4-BE49-F238E27FC236}">
                <a16:creationId xmlns:a16="http://schemas.microsoft.com/office/drawing/2014/main" id="{BC231BF0-959A-4E6E-B833-02AC917136AB}"/>
              </a:ext>
            </a:extLst>
          </p:cNvPr>
          <p:cNvSpPr>
            <a:spLocks noGrp="1"/>
          </p:cNvSpPr>
          <p:nvPr>
            <p:ph type="body" sz="quarter" idx="11" hasCustomPrompt="1"/>
          </p:nvPr>
        </p:nvSpPr>
        <p:spPr>
          <a:xfrm>
            <a:off x="2211105" y="6339346"/>
            <a:ext cx="5216808" cy="190240"/>
          </a:xfrm>
          <a:prstGeom prst="rect">
            <a:avLst/>
          </a:prstGeom>
        </p:spPr>
        <p:txBody>
          <a:bodyPr vert="horz" wrap="square" lIns="0" tIns="36000" rIns="0" bIns="0" rtlCol="0" anchor="b">
            <a:spAutoFit/>
          </a:bodyPr>
          <a:lstStyle>
            <a:lvl1pPr rtl="0">
              <a:lnSpc>
                <a:spcPct val="100000"/>
              </a:lnSpc>
              <a:spcBef>
                <a:spcPts val="1000"/>
              </a:spcBef>
              <a:spcAft>
                <a:spcPts val="1700"/>
              </a:spcAft>
              <a:defRPr lang="en-US" sz="1000" b="0" cap="none" baseline="0" dirty="0">
                <a:solidFill>
                  <a:srgbClr val="455F7C"/>
                </a:solidFill>
              </a:defRPr>
            </a:lvl1pPr>
          </a:lstStyle>
          <a:p>
            <a:pPr marL="0" lvl="0" indent="0">
              <a:buNone/>
            </a:pPr>
            <a:r>
              <a:rPr lang="en-US" noProof="0"/>
              <a:t>by Name, Month Year (optional)</a:t>
            </a:r>
          </a:p>
        </p:txBody>
      </p:sp>
      <p:sp>
        <p:nvSpPr>
          <p:cNvPr id="37" name="Textplatzhalter 36">
            <a:extLst>
              <a:ext uri="{FF2B5EF4-FFF2-40B4-BE49-F238E27FC236}">
                <a16:creationId xmlns:a16="http://schemas.microsoft.com/office/drawing/2014/main" id="{572B1E9F-37EA-4B2A-AF65-F541CFC19F6C}"/>
              </a:ext>
            </a:extLst>
          </p:cNvPr>
          <p:cNvSpPr>
            <a:spLocks noGrp="1"/>
          </p:cNvSpPr>
          <p:nvPr>
            <p:ph type="body" sz="quarter" idx="10" hasCustomPrompt="1"/>
          </p:nvPr>
        </p:nvSpPr>
        <p:spPr>
          <a:xfrm>
            <a:off x="587375" y="1658303"/>
            <a:ext cx="5437188" cy="251795"/>
          </a:xfrm>
          <a:prstGeom prst="rect">
            <a:avLst/>
          </a:prstGeom>
        </p:spPr>
        <p:txBody>
          <a:bodyPr vert="horz" wrap="square" lIns="0" tIns="36000" rIns="0" bIns="0" rtlCol="0" anchor="b">
            <a:noAutofit/>
          </a:bodyPr>
          <a:lstStyle>
            <a:lvl1pPr marL="0" indent="0" rtl="0">
              <a:lnSpc>
                <a:spcPct val="100000"/>
              </a:lnSpc>
              <a:spcBef>
                <a:spcPts val="0"/>
              </a:spcBef>
              <a:spcAft>
                <a:spcPts val="0"/>
              </a:spcAft>
              <a:buNone/>
              <a:defRPr lang="en-US" sz="1400" b="1" cap="all" baseline="0" dirty="0">
                <a:solidFill>
                  <a:schemeClr val="tx2"/>
                </a:solidFill>
              </a:defRPr>
            </a:lvl1pPr>
          </a:lstStyle>
          <a:p>
            <a:pPr marL="144000" lvl="0" indent="-144000"/>
            <a:r>
              <a:rPr lang="en-US" noProof="0"/>
              <a:t>Insert </a:t>
            </a:r>
            <a:r>
              <a:rPr lang="en-US" noProof="0" err="1"/>
              <a:t>rooftitle</a:t>
            </a:r>
            <a:endParaRPr lang="en-US" noProof="0"/>
          </a:p>
        </p:txBody>
      </p:sp>
      <p:sp>
        <p:nvSpPr>
          <p:cNvPr id="2" name="Titel 1">
            <a:extLst>
              <a:ext uri="{FF2B5EF4-FFF2-40B4-BE49-F238E27FC236}">
                <a16:creationId xmlns:a16="http://schemas.microsoft.com/office/drawing/2014/main" id="{743E0D0C-EA3D-475E-A015-318B440A3B18}"/>
              </a:ext>
            </a:extLst>
          </p:cNvPr>
          <p:cNvSpPr>
            <a:spLocks noGrp="1"/>
          </p:cNvSpPr>
          <p:nvPr>
            <p:ph type="ctrTitle" hasCustomPrompt="1"/>
          </p:nvPr>
        </p:nvSpPr>
        <p:spPr>
          <a:xfrm>
            <a:off x="587375" y="2209799"/>
            <a:ext cx="5437188" cy="1783408"/>
          </a:xfrm>
        </p:spPr>
        <p:txBody>
          <a:bodyPr vert="horz" anchor="t">
            <a:noAutofit/>
          </a:bodyPr>
          <a:lstStyle>
            <a:lvl1pPr algn="l" rtl="0">
              <a:defRPr sz="3800"/>
            </a:lvl1pPr>
          </a:lstStyle>
          <a:p>
            <a:r>
              <a:rPr lang="en-US" noProof="0"/>
              <a:t>Insert title, </a:t>
            </a:r>
            <a:br>
              <a:rPr lang="en-US" noProof="0"/>
            </a:br>
            <a:r>
              <a:rPr lang="en-US" noProof="0"/>
              <a:t>max. three lines</a:t>
            </a:r>
          </a:p>
        </p:txBody>
      </p:sp>
      <p:sp>
        <p:nvSpPr>
          <p:cNvPr id="13" name="Untertitel 2">
            <a:extLst>
              <a:ext uri="{FF2B5EF4-FFF2-40B4-BE49-F238E27FC236}">
                <a16:creationId xmlns:a16="http://schemas.microsoft.com/office/drawing/2014/main" id="{59A91AF0-C3C9-2747-2D75-3E70C768B226}"/>
              </a:ext>
            </a:extLst>
          </p:cNvPr>
          <p:cNvSpPr>
            <a:spLocks noGrp="1"/>
          </p:cNvSpPr>
          <p:nvPr>
            <p:ph type="subTitle" idx="1" hasCustomPrompt="1"/>
          </p:nvPr>
        </p:nvSpPr>
        <p:spPr>
          <a:xfrm>
            <a:off x="587375" y="4800402"/>
            <a:ext cx="5437188" cy="554672"/>
          </a:xfrm>
          <a:prstGeom prst="rect">
            <a:avLst/>
          </a:prstGeom>
        </p:spPr>
        <p:txBody>
          <a:bodyPr wrap="square" anchor="t">
            <a:noAutofit/>
          </a:bodyPr>
          <a:lstStyle>
            <a:lvl1pPr marL="0" indent="0" algn="l" rtl="0">
              <a:lnSpc>
                <a:spcPts val="2200"/>
              </a:lnSpc>
              <a:spcBef>
                <a:spcPts val="0"/>
              </a:spcBef>
              <a:spcAft>
                <a:spcPts val="0"/>
              </a:spcAft>
              <a:buNone/>
              <a:defRPr sz="1500" b="0">
                <a:solidFill>
                  <a:srgbClr val="455F7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Insert subline (optional), max. two lines</a:t>
            </a:r>
          </a:p>
        </p:txBody>
      </p:sp>
      <p:pic>
        <p:nvPicPr>
          <p:cNvPr id="6" name="Picture 5">
            <a:extLst>
              <a:ext uri="{FF2B5EF4-FFF2-40B4-BE49-F238E27FC236}">
                <a16:creationId xmlns:a16="http://schemas.microsoft.com/office/drawing/2014/main" id="{30F7E918-1B4D-E812-97CC-203419E35994}"/>
              </a:ext>
            </a:extLst>
          </p:cNvPr>
          <p:cNvPicPr>
            <a:picLocks noChangeAspect="1"/>
          </p:cNvPicPr>
          <p:nvPr userDrawn="1"/>
        </p:nvPicPr>
        <p:blipFill rotWithShape="1">
          <a:blip r:embed="rId6" cstate="hqprint">
            <a:extLst>
              <a:ext uri="{28A0092B-C50C-407E-A947-70E740481C1C}">
                <a14:useLocalDpi xmlns:a14="http://schemas.microsoft.com/office/drawing/2010/main"/>
              </a:ext>
            </a:extLst>
          </a:blip>
          <a:srcRect r="22099" b="8946"/>
          <a:stretch/>
        </p:blipFill>
        <p:spPr>
          <a:xfrm>
            <a:off x="4954092" y="138897"/>
            <a:ext cx="7237908" cy="6719104"/>
          </a:xfrm>
          <a:prstGeom prst="rect">
            <a:avLst/>
          </a:prstGeom>
        </p:spPr>
      </p:pic>
    </p:spTree>
    <p:extLst>
      <p:ext uri="{BB962C8B-B14F-4D97-AF65-F5344CB8AC3E}">
        <p14:creationId xmlns:p14="http://schemas.microsoft.com/office/powerpoint/2010/main" val="1953967251"/>
      </p:ext>
    </p:extLst>
  </p:cSld>
  <p:clrMapOvr>
    <a:masterClrMapping/>
  </p:clrMapOvr>
  <p:extLst>
    <p:ext uri="{DCECCB84-F9BA-43D5-87BE-67443E8EF086}">
      <p15:sldGuideLst xmlns:p15="http://schemas.microsoft.com/office/powerpoint/2012/main">
        <p15:guide id="1" orient="horz" pos="1185">
          <p15:clr>
            <a:srgbClr val="FFFFFF"/>
          </p15:clr>
        </p15:guide>
        <p15:guide id="2" orient="horz" pos="731">
          <p15:clr>
            <a:srgbClr val="FFFFFF"/>
          </p15:clr>
        </p15:guide>
        <p15:guide id="3" orient="horz" pos="278">
          <p15:clr>
            <a:srgbClr val="FFFFFF"/>
          </p15:clr>
        </p15:guide>
        <p15:guide id="4" orient="horz" pos="4065">
          <p15:clr>
            <a:srgbClr val="FFFFFF"/>
          </p15:clr>
        </p15:guide>
        <p15:guide id="5" orient="horz" pos="1389">
          <p15:clr>
            <a:srgbClr val="F26B43"/>
          </p15:clr>
        </p15:guide>
        <p15:guide id="6" orient="horz" pos="2193">
          <p15:clr>
            <a:srgbClr val="F26B43"/>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 Title Slide, two lines - Call">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E21ADB3E-B6D8-4FF7-A366-32882E912BDC}"/>
              </a:ext>
            </a:extLst>
          </p:cNvPr>
          <p:cNvGraphicFramePr>
            <a:graphicFrameLocks noChangeAspect="1"/>
          </p:cNvGraphicFramePr>
          <p:nvPr userDrawn="1">
            <p:custDataLst>
              <p:tags r:id="rId1"/>
            </p:custDataLst>
            <p:extLst>
              <p:ext uri="{D42A27DB-BD31-4B8C-83A1-F6EECF244321}">
                <p14:modId xmlns:p14="http://schemas.microsoft.com/office/powerpoint/2010/main" val="39924353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8" name="Objekt 7" hidden="1">
                        <a:extLst>
                          <a:ext uri="{FF2B5EF4-FFF2-40B4-BE49-F238E27FC236}">
                            <a16:creationId xmlns:a16="http://schemas.microsoft.com/office/drawing/2014/main" id="{E21ADB3E-B6D8-4FF7-A366-32882E912B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7" name="Picture 14">
            <a:extLst>
              <a:ext uri="{FF2B5EF4-FFF2-40B4-BE49-F238E27FC236}">
                <a16:creationId xmlns:a16="http://schemas.microsoft.com/office/drawing/2014/main" id="{F83E53FF-E492-3168-47D2-904F7AB9856A}"/>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5233277" y="1890267"/>
            <a:ext cx="6958724" cy="4967734"/>
          </a:xfrm>
          <a:prstGeom prst="rect">
            <a:avLst/>
          </a:prstGeom>
        </p:spPr>
      </p:pic>
      <p:pic>
        <p:nvPicPr>
          <p:cNvPr id="23" name="Grafik 22">
            <a:extLst>
              <a:ext uri="{FF2B5EF4-FFF2-40B4-BE49-F238E27FC236}">
                <a16:creationId xmlns:a16="http://schemas.microsoft.com/office/drawing/2014/main" id="{CD77CBA0-BF72-44DE-9BCF-9AFA030407A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87375" y="6237289"/>
            <a:ext cx="1447200" cy="272123"/>
          </a:xfrm>
          <a:prstGeom prst="rect">
            <a:avLst/>
          </a:prstGeom>
        </p:spPr>
      </p:pic>
      <p:sp>
        <p:nvSpPr>
          <p:cNvPr id="42" name="Textplatzhalter 36">
            <a:extLst>
              <a:ext uri="{FF2B5EF4-FFF2-40B4-BE49-F238E27FC236}">
                <a16:creationId xmlns:a16="http://schemas.microsoft.com/office/drawing/2014/main" id="{BC231BF0-959A-4E6E-B833-02AC917136AB}"/>
              </a:ext>
            </a:extLst>
          </p:cNvPr>
          <p:cNvSpPr>
            <a:spLocks noGrp="1"/>
          </p:cNvSpPr>
          <p:nvPr>
            <p:ph type="body" sz="quarter" idx="11" hasCustomPrompt="1"/>
          </p:nvPr>
        </p:nvSpPr>
        <p:spPr>
          <a:xfrm>
            <a:off x="2211105" y="6339346"/>
            <a:ext cx="5216808" cy="190240"/>
          </a:xfrm>
          <a:prstGeom prst="rect">
            <a:avLst/>
          </a:prstGeom>
        </p:spPr>
        <p:txBody>
          <a:bodyPr vert="horz" wrap="square" lIns="0" tIns="36000" rIns="0" bIns="0" rtlCol="0" anchor="b">
            <a:spAutoFit/>
          </a:bodyPr>
          <a:lstStyle>
            <a:lvl1pPr rtl="0">
              <a:lnSpc>
                <a:spcPct val="100000"/>
              </a:lnSpc>
              <a:spcBef>
                <a:spcPts val="1000"/>
              </a:spcBef>
              <a:spcAft>
                <a:spcPts val="1700"/>
              </a:spcAft>
              <a:defRPr lang="en-US" sz="1000" b="0" cap="none" baseline="0" dirty="0">
                <a:solidFill>
                  <a:srgbClr val="455F7C"/>
                </a:solidFill>
              </a:defRPr>
            </a:lvl1pPr>
          </a:lstStyle>
          <a:p>
            <a:pPr marL="0" lvl="0" indent="0">
              <a:buNone/>
            </a:pPr>
            <a:r>
              <a:rPr lang="en-US" noProof="0"/>
              <a:t>by Name, Month Year (optional)</a:t>
            </a:r>
          </a:p>
        </p:txBody>
      </p:sp>
      <p:sp>
        <p:nvSpPr>
          <p:cNvPr id="37" name="Textplatzhalter 36">
            <a:extLst>
              <a:ext uri="{FF2B5EF4-FFF2-40B4-BE49-F238E27FC236}">
                <a16:creationId xmlns:a16="http://schemas.microsoft.com/office/drawing/2014/main" id="{572B1E9F-37EA-4B2A-AF65-F541CFC19F6C}"/>
              </a:ext>
            </a:extLst>
          </p:cNvPr>
          <p:cNvSpPr>
            <a:spLocks noGrp="1"/>
          </p:cNvSpPr>
          <p:nvPr>
            <p:ph type="body" sz="quarter" idx="10" hasCustomPrompt="1"/>
          </p:nvPr>
        </p:nvSpPr>
        <p:spPr>
          <a:xfrm>
            <a:off x="587375" y="1658303"/>
            <a:ext cx="5437188" cy="251795"/>
          </a:xfrm>
          <a:prstGeom prst="rect">
            <a:avLst/>
          </a:prstGeom>
        </p:spPr>
        <p:txBody>
          <a:bodyPr vert="horz" wrap="square" lIns="0" tIns="36000" rIns="0" bIns="0" rtlCol="0" anchor="b">
            <a:noAutofit/>
          </a:bodyPr>
          <a:lstStyle>
            <a:lvl1pPr marL="0" indent="0" rtl="0">
              <a:lnSpc>
                <a:spcPct val="100000"/>
              </a:lnSpc>
              <a:spcBef>
                <a:spcPts val="0"/>
              </a:spcBef>
              <a:spcAft>
                <a:spcPts val="0"/>
              </a:spcAft>
              <a:buNone/>
              <a:defRPr lang="en-US" sz="1400" b="1" cap="all" baseline="0" dirty="0">
                <a:solidFill>
                  <a:schemeClr val="tx2"/>
                </a:solidFill>
              </a:defRPr>
            </a:lvl1pPr>
          </a:lstStyle>
          <a:p>
            <a:pPr marL="144000" lvl="0" indent="-144000"/>
            <a:r>
              <a:rPr lang="en-US" noProof="0"/>
              <a:t>Insert </a:t>
            </a:r>
            <a:r>
              <a:rPr lang="en-US" noProof="0" err="1"/>
              <a:t>rooftitle</a:t>
            </a:r>
            <a:endParaRPr lang="en-US" noProof="0"/>
          </a:p>
        </p:txBody>
      </p:sp>
      <p:sp>
        <p:nvSpPr>
          <p:cNvPr id="2" name="Titel 1">
            <a:extLst>
              <a:ext uri="{FF2B5EF4-FFF2-40B4-BE49-F238E27FC236}">
                <a16:creationId xmlns:a16="http://schemas.microsoft.com/office/drawing/2014/main" id="{743E0D0C-EA3D-475E-A015-318B440A3B18}"/>
              </a:ext>
            </a:extLst>
          </p:cNvPr>
          <p:cNvSpPr>
            <a:spLocks noGrp="1"/>
          </p:cNvSpPr>
          <p:nvPr>
            <p:ph type="ctrTitle" hasCustomPrompt="1"/>
          </p:nvPr>
        </p:nvSpPr>
        <p:spPr>
          <a:xfrm>
            <a:off x="587375" y="2209799"/>
            <a:ext cx="5437188" cy="1783408"/>
          </a:xfrm>
        </p:spPr>
        <p:txBody>
          <a:bodyPr vert="horz" anchor="t">
            <a:noAutofit/>
          </a:bodyPr>
          <a:lstStyle>
            <a:lvl1pPr algn="l" rtl="0">
              <a:defRPr sz="5500"/>
            </a:lvl1pPr>
          </a:lstStyle>
          <a:p>
            <a:r>
              <a:rPr lang="en-US" noProof="0"/>
              <a:t>Insert title, </a:t>
            </a:r>
            <a:br>
              <a:rPr lang="en-US" noProof="0"/>
            </a:br>
            <a:r>
              <a:rPr lang="en-US" noProof="0"/>
              <a:t>max. two lines</a:t>
            </a:r>
          </a:p>
        </p:txBody>
      </p:sp>
      <p:sp>
        <p:nvSpPr>
          <p:cNvPr id="13" name="Untertitel 2">
            <a:extLst>
              <a:ext uri="{FF2B5EF4-FFF2-40B4-BE49-F238E27FC236}">
                <a16:creationId xmlns:a16="http://schemas.microsoft.com/office/drawing/2014/main" id="{59A91AF0-C3C9-2747-2D75-3E70C768B226}"/>
              </a:ext>
            </a:extLst>
          </p:cNvPr>
          <p:cNvSpPr>
            <a:spLocks noGrp="1"/>
          </p:cNvSpPr>
          <p:nvPr>
            <p:ph type="subTitle" idx="1" hasCustomPrompt="1"/>
          </p:nvPr>
        </p:nvSpPr>
        <p:spPr>
          <a:xfrm>
            <a:off x="587375" y="4800402"/>
            <a:ext cx="5437188" cy="554672"/>
          </a:xfrm>
          <a:prstGeom prst="rect">
            <a:avLst/>
          </a:prstGeom>
        </p:spPr>
        <p:txBody>
          <a:bodyPr wrap="square" anchor="t">
            <a:noAutofit/>
          </a:bodyPr>
          <a:lstStyle>
            <a:lvl1pPr marL="0" indent="0" algn="l" rtl="0">
              <a:lnSpc>
                <a:spcPts val="2200"/>
              </a:lnSpc>
              <a:spcBef>
                <a:spcPts val="0"/>
              </a:spcBef>
              <a:spcAft>
                <a:spcPts val="0"/>
              </a:spcAft>
              <a:buNone/>
              <a:defRPr sz="1500" b="0">
                <a:solidFill>
                  <a:srgbClr val="455F7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Insert subline (optional), max. two lines</a:t>
            </a:r>
          </a:p>
        </p:txBody>
      </p:sp>
      <p:pic>
        <p:nvPicPr>
          <p:cNvPr id="7" name="Bildplatzhalter 11">
            <a:extLst>
              <a:ext uri="{FF2B5EF4-FFF2-40B4-BE49-F238E27FC236}">
                <a16:creationId xmlns:a16="http://schemas.microsoft.com/office/drawing/2014/main" id="{5C6A2315-C9EF-111D-9548-602E09B30642}"/>
              </a:ext>
            </a:extLst>
          </p:cNvPr>
          <p:cNvPicPr>
            <a:picLocks noChangeAspect="1"/>
          </p:cNvPicPr>
          <p:nvPr userDrawn="1"/>
        </p:nvPicPr>
        <p:blipFill>
          <a:blip r:embed="rId7" cstate="hqprint">
            <a:extLst>
              <a:ext uri="{28A0092B-C50C-407E-A947-70E740481C1C}">
                <a14:useLocalDpi xmlns:a14="http://schemas.microsoft.com/office/drawing/2010/main"/>
              </a:ext>
            </a:extLst>
          </a:blip>
          <a:srcRect t="4717" b="4717"/>
          <a:stretch/>
        </p:blipFill>
        <p:spPr>
          <a:xfrm>
            <a:off x="5352000" y="663283"/>
            <a:ext cx="6840000" cy="6194717"/>
          </a:xfrm>
          <a:prstGeom prst="rect">
            <a:avLst/>
          </a:prstGeom>
        </p:spPr>
      </p:pic>
    </p:spTree>
    <p:extLst>
      <p:ext uri="{BB962C8B-B14F-4D97-AF65-F5344CB8AC3E}">
        <p14:creationId xmlns:p14="http://schemas.microsoft.com/office/powerpoint/2010/main" val="3501515896"/>
      </p:ext>
    </p:extLst>
  </p:cSld>
  <p:clrMapOvr>
    <a:masterClrMapping/>
  </p:clrMapOvr>
  <p:extLst>
    <p:ext uri="{DCECCB84-F9BA-43D5-87BE-67443E8EF086}">
      <p15:sldGuideLst xmlns:p15="http://schemas.microsoft.com/office/powerpoint/2012/main">
        <p15:guide id="1" orient="horz" pos="1185">
          <p15:clr>
            <a:srgbClr val="FFFFFF"/>
          </p15:clr>
        </p15:guide>
        <p15:guide id="2" orient="horz" pos="731">
          <p15:clr>
            <a:srgbClr val="FFFFFF"/>
          </p15:clr>
        </p15:guide>
        <p15:guide id="3" orient="horz" pos="278">
          <p15:clr>
            <a:srgbClr val="FFFFFF"/>
          </p15:clr>
        </p15:guide>
        <p15:guide id="4" orient="horz" pos="4065">
          <p15:clr>
            <a:srgbClr val="FFFFFF"/>
          </p15:clr>
        </p15:guide>
        <p15:guide id="5" orient="horz" pos="1389">
          <p15:clr>
            <a:srgbClr val="F26B43"/>
          </p15:clr>
        </p15:guide>
        <p15:guide id="6" orient="horz" pos="2193">
          <p15:clr>
            <a:srgbClr val="F26B43"/>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 Title Slide, three lines - Call">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E21ADB3E-B6D8-4FF7-A366-32882E912BDC}"/>
              </a:ext>
            </a:extLst>
          </p:cNvPr>
          <p:cNvGraphicFramePr>
            <a:graphicFrameLocks noChangeAspect="1"/>
          </p:cNvGraphicFramePr>
          <p:nvPr userDrawn="1">
            <p:custDataLst>
              <p:tags r:id="rId1"/>
            </p:custDataLst>
            <p:extLst>
              <p:ext uri="{D42A27DB-BD31-4B8C-83A1-F6EECF244321}">
                <p14:modId xmlns:p14="http://schemas.microsoft.com/office/powerpoint/2010/main" val="39924353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8" name="Objekt 7" hidden="1">
                        <a:extLst>
                          <a:ext uri="{FF2B5EF4-FFF2-40B4-BE49-F238E27FC236}">
                            <a16:creationId xmlns:a16="http://schemas.microsoft.com/office/drawing/2014/main" id="{E21ADB3E-B6D8-4FF7-A366-32882E912B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7" name="Picture 14">
            <a:extLst>
              <a:ext uri="{FF2B5EF4-FFF2-40B4-BE49-F238E27FC236}">
                <a16:creationId xmlns:a16="http://schemas.microsoft.com/office/drawing/2014/main" id="{F83E53FF-E492-3168-47D2-904F7AB9856A}"/>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5233277" y="1890267"/>
            <a:ext cx="6958724" cy="4967734"/>
          </a:xfrm>
          <a:prstGeom prst="rect">
            <a:avLst/>
          </a:prstGeom>
        </p:spPr>
      </p:pic>
      <p:pic>
        <p:nvPicPr>
          <p:cNvPr id="23" name="Grafik 22">
            <a:extLst>
              <a:ext uri="{FF2B5EF4-FFF2-40B4-BE49-F238E27FC236}">
                <a16:creationId xmlns:a16="http://schemas.microsoft.com/office/drawing/2014/main" id="{CD77CBA0-BF72-44DE-9BCF-9AFA030407A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87375" y="6237289"/>
            <a:ext cx="1447200" cy="272123"/>
          </a:xfrm>
          <a:prstGeom prst="rect">
            <a:avLst/>
          </a:prstGeom>
        </p:spPr>
      </p:pic>
      <p:sp>
        <p:nvSpPr>
          <p:cNvPr id="42" name="Textplatzhalter 36">
            <a:extLst>
              <a:ext uri="{FF2B5EF4-FFF2-40B4-BE49-F238E27FC236}">
                <a16:creationId xmlns:a16="http://schemas.microsoft.com/office/drawing/2014/main" id="{BC231BF0-959A-4E6E-B833-02AC917136AB}"/>
              </a:ext>
            </a:extLst>
          </p:cNvPr>
          <p:cNvSpPr>
            <a:spLocks noGrp="1"/>
          </p:cNvSpPr>
          <p:nvPr>
            <p:ph type="body" sz="quarter" idx="11" hasCustomPrompt="1"/>
          </p:nvPr>
        </p:nvSpPr>
        <p:spPr>
          <a:xfrm>
            <a:off x="2211105" y="6339346"/>
            <a:ext cx="5216808" cy="190240"/>
          </a:xfrm>
          <a:prstGeom prst="rect">
            <a:avLst/>
          </a:prstGeom>
        </p:spPr>
        <p:txBody>
          <a:bodyPr vert="horz" wrap="square" lIns="0" tIns="36000" rIns="0" bIns="0" rtlCol="0" anchor="b">
            <a:spAutoFit/>
          </a:bodyPr>
          <a:lstStyle>
            <a:lvl1pPr rtl="0">
              <a:lnSpc>
                <a:spcPct val="100000"/>
              </a:lnSpc>
              <a:spcBef>
                <a:spcPts val="1000"/>
              </a:spcBef>
              <a:spcAft>
                <a:spcPts val="1700"/>
              </a:spcAft>
              <a:defRPr lang="en-US" sz="1000" b="0" cap="none" baseline="0" dirty="0">
                <a:solidFill>
                  <a:srgbClr val="455F7C"/>
                </a:solidFill>
              </a:defRPr>
            </a:lvl1pPr>
          </a:lstStyle>
          <a:p>
            <a:pPr marL="0" lvl="0" indent="0">
              <a:buNone/>
            </a:pPr>
            <a:r>
              <a:rPr lang="en-US" noProof="0"/>
              <a:t>by Name, Month Year (optional)</a:t>
            </a:r>
          </a:p>
        </p:txBody>
      </p:sp>
      <p:sp>
        <p:nvSpPr>
          <p:cNvPr id="37" name="Textplatzhalter 36">
            <a:extLst>
              <a:ext uri="{FF2B5EF4-FFF2-40B4-BE49-F238E27FC236}">
                <a16:creationId xmlns:a16="http://schemas.microsoft.com/office/drawing/2014/main" id="{572B1E9F-37EA-4B2A-AF65-F541CFC19F6C}"/>
              </a:ext>
            </a:extLst>
          </p:cNvPr>
          <p:cNvSpPr>
            <a:spLocks noGrp="1"/>
          </p:cNvSpPr>
          <p:nvPr>
            <p:ph type="body" sz="quarter" idx="10" hasCustomPrompt="1"/>
          </p:nvPr>
        </p:nvSpPr>
        <p:spPr>
          <a:xfrm>
            <a:off x="587375" y="1658303"/>
            <a:ext cx="5437188" cy="251795"/>
          </a:xfrm>
          <a:prstGeom prst="rect">
            <a:avLst/>
          </a:prstGeom>
        </p:spPr>
        <p:txBody>
          <a:bodyPr vert="horz" wrap="square" lIns="0" tIns="36000" rIns="0" bIns="0" rtlCol="0" anchor="b">
            <a:noAutofit/>
          </a:bodyPr>
          <a:lstStyle>
            <a:lvl1pPr marL="0" indent="0" rtl="0">
              <a:lnSpc>
                <a:spcPct val="100000"/>
              </a:lnSpc>
              <a:spcBef>
                <a:spcPts val="0"/>
              </a:spcBef>
              <a:spcAft>
                <a:spcPts val="0"/>
              </a:spcAft>
              <a:buNone/>
              <a:defRPr lang="en-US" sz="1400" b="1" cap="all" baseline="0" dirty="0">
                <a:solidFill>
                  <a:schemeClr val="tx2"/>
                </a:solidFill>
              </a:defRPr>
            </a:lvl1pPr>
          </a:lstStyle>
          <a:p>
            <a:pPr marL="144000" lvl="0" indent="-144000"/>
            <a:r>
              <a:rPr lang="en-US" noProof="0"/>
              <a:t>Insert </a:t>
            </a:r>
            <a:r>
              <a:rPr lang="en-US" noProof="0" err="1"/>
              <a:t>rooftitle</a:t>
            </a:r>
            <a:endParaRPr lang="en-US" noProof="0"/>
          </a:p>
        </p:txBody>
      </p:sp>
      <p:sp>
        <p:nvSpPr>
          <p:cNvPr id="2" name="Titel 1">
            <a:extLst>
              <a:ext uri="{FF2B5EF4-FFF2-40B4-BE49-F238E27FC236}">
                <a16:creationId xmlns:a16="http://schemas.microsoft.com/office/drawing/2014/main" id="{743E0D0C-EA3D-475E-A015-318B440A3B18}"/>
              </a:ext>
            </a:extLst>
          </p:cNvPr>
          <p:cNvSpPr>
            <a:spLocks noGrp="1"/>
          </p:cNvSpPr>
          <p:nvPr>
            <p:ph type="ctrTitle" hasCustomPrompt="1"/>
          </p:nvPr>
        </p:nvSpPr>
        <p:spPr>
          <a:xfrm>
            <a:off x="587375" y="2209799"/>
            <a:ext cx="5437188" cy="1783408"/>
          </a:xfrm>
        </p:spPr>
        <p:txBody>
          <a:bodyPr vert="horz" anchor="t">
            <a:noAutofit/>
          </a:bodyPr>
          <a:lstStyle>
            <a:lvl1pPr algn="l" rtl="0">
              <a:defRPr sz="3800"/>
            </a:lvl1pPr>
          </a:lstStyle>
          <a:p>
            <a:r>
              <a:rPr lang="en-US" noProof="0"/>
              <a:t>Insert title, </a:t>
            </a:r>
            <a:br>
              <a:rPr lang="en-US" noProof="0"/>
            </a:br>
            <a:r>
              <a:rPr lang="en-US" noProof="0"/>
              <a:t>max. three lines</a:t>
            </a:r>
          </a:p>
        </p:txBody>
      </p:sp>
      <p:sp>
        <p:nvSpPr>
          <p:cNvPr id="13" name="Untertitel 2">
            <a:extLst>
              <a:ext uri="{FF2B5EF4-FFF2-40B4-BE49-F238E27FC236}">
                <a16:creationId xmlns:a16="http://schemas.microsoft.com/office/drawing/2014/main" id="{59A91AF0-C3C9-2747-2D75-3E70C768B226}"/>
              </a:ext>
            </a:extLst>
          </p:cNvPr>
          <p:cNvSpPr>
            <a:spLocks noGrp="1"/>
          </p:cNvSpPr>
          <p:nvPr>
            <p:ph type="subTitle" idx="1" hasCustomPrompt="1"/>
          </p:nvPr>
        </p:nvSpPr>
        <p:spPr>
          <a:xfrm>
            <a:off x="587375" y="4800402"/>
            <a:ext cx="5437188" cy="554672"/>
          </a:xfrm>
          <a:prstGeom prst="rect">
            <a:avLst/>
          </a:prstGeom>
        </p:spPr>
        <p:txBody>
          <a:bodyPr wrap="square" anchor="t">
            <a:noAutofit/>
          </a:bodyPr>
          <a:lstStyle>
            <a:lvl1pPr marL="0" indent="0" algn="l" rtl="0">
              <a:lnSpc>
                <a:spcPts val="2200"/>
              </a:lnSpc>
              <a:spcBef>
                <a:spcPts val="0"/>
              </a:spcBef>
              <a:spcAft>
                <a:spcPts val="0"/>
              </a:spcAft>
              <a:buNone/>
              <a:defRPr sz="1500" b="0">
                <a:solidFill>
                  <a:srgbClr val="455F7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Insert subline (optional), max. two lines</a:t>
            </a:r>
          </a:p>
        </p:txBody>
      </p:sp>
      <p:pic>
        <p:nvPicPr>
          <p:cNvPr id="6" name="Bildplatzhalter 11" descr="Ein Bild, das Person, sitzend, computer, Frau enthält.&#10;&#10;Automatisch generierte Beschreibung">
            <a:extLst>
              <a:ext uri="{FF2B5EF4-FFF2-40B4-BE49-F238E27FC236}">
                <a16:creationId xmlns:a16="http://schemas.microsoft.com/office/drawing/2014/main" id="{88CD5482-0B0A-7D7C-7204-79B5056C13DA}"/>
              </a:ext>
            </a:extLst>
          </p:cNvPr>
          <p:cNvPicPr>
            <a:picLocks noChangeAspect="1"/>
          </p:cNvPicPr>
          <p:nvPr userDrawn="1"/>
        </p:nvPicPr>
        <p:blipFill>
          <a:blip r:embed="rId7" cstate="hqprint">
            <a:extLst>
              <a:ext uri="{28A0092B-C50C-407E-A947-70E740481C1C}">
                <a14:useLocalDpi xmlns:a14="http://schemas.microsoft.com/office/drawing/2010/main"/>
              </a:ext>
            </a:extLst>
          </a:blip>
          <a:srcRect t="4717" b="4717"/>
          <a:stretch>
            <a:fillRect/>
          </a:stretch>
        </p:blipFill>
        <p:spPr>
          <a:xfrm>
            <a:off x="5352000" y="663283"/>
            <a:ext cx="6840000" cy="6194717"/>
          </a:xfrm>
          <a:prstGeom prst="rect">
            <a:avLst/>
          </a:prstGeom>
        </p:spPr>
      </p:pic>
    </p:spTree>
    <p:extLst>
      <p:ext uri="{BB962C8B-B14F-4D97-AF65-F5344CB8AC3E}">
        <p14:creationId xmlns:p14="http://schemas.microsoft.com/office/powerpoint/2010/main" val="820614222"/>
      </p:ext>
    </p:extLst>
  </p:cSld>
  <p:clrMapOvr>
    <a:masterClrMapping/>
  </p:clrMapOvr>
  <p:extLst>
    <p:ext uri="{DCECCB84-F9BA-43D5-87BE-67443E8EF086}">
      <p15:sldGuideLst xmlns:p15="http://schemas.microsoft.com/office/powerpoint/2012/main">
        <p15:guide id="1" orient="horz" pos="1185">
          <p15:clr>
            <a:srgbClr val="FFFFFF"/>
          </p15:clr>
        </p15:guide>
        <p15:guide id="2" orient="horz" pos="731">
          <p15:clr>
            <a:srgbClr val="FFFFFF"/>
          </p15:clr>
        </p15:guide>
        <p15:guide id="3" orient="horz" pos="278">
          <p15:clr>
            <a:srgbClr val="FFFFFF"/>
          </p15:clr>
        </p15:guide>
        <p15:guide id="4" orient="horz" pos="4065">
          <p15:clr>
            <a:srgbClr val="FFFFFF"/>
          </p15:clr>
        </p15:guide>
        <p15:guide id="5" orient="horz" pos="1389">
          <p15:clr>
            <a:srgbClr val="F26B43"/>
          </p15:clr>
        </p15:guide>
        <p15:guide id="6" orient="horz" pos="2193">
          <p15:clr>
            <a:srgbClr val="F26B43"/>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 Title Slide, two lines - Work">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E21ADB3E-B6D8-4FF7-A366-32882E912BDC}"/>
              </a:ext>
            </a:extLst>
          </p:cNvPr>
          <p:cNvGraphicFramePr>
            <a:graphicFrameLocks noChangeAspect="1"/>
          </p:cNvGraphicFramePr>
          <p:nvPr userDrawn="1">
            <p:custDataLst>
              <p:tags r:id="rId1"/>
            </p:custDataLst>
            <p:extLst>
              <p:ext uri="{D42A27DB-BD31-4B8C-83A1-F6EECF244321}">
                <p14:modId xmlns:p14="http://schemas.microsoft.com/office/powerpoint/2010/main" val="39924353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0" imgH="501" progId="TCLayout.ActiveDocument.1">
                  <p:embed/>
                </p:oleObj>
              </mc:Choice>
              <mc:Fallback>
                <p:oleObj name="think-cell Slide" r:id="rId3" imgW="500" imgH="501" progId="TCLayout.ActiveDocument.1">
                  <p:embed/>
                  <p:pic>
                    <p:nvPicPr>
                      <p:cNvPr id="8" name="Objekt 7" hidden="1">
                        <a:extLst>
                          <a:ext uri="{FF2B5EF4-FFF2-40B4-BE49-F238E27FC236}">
                            <a16:creationId xmlns:a16="http://schemas.microsoft.com/office/drawing/2014/main" id="{E21ADB3E-B6D8-4FF7-A366-32882E912B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7" name="Picture 14">
            <a:extLst>
              <a:ext uri="{FF2B5EF4-FFF2-40B4-BE49-F238E27FC236}">
                <a16:creationId xmlns:a16="http://schemas.microsoft.com/office/drawing/2014/main" id="{F83E53FF-E492-3168-47D2-904F7AB9856A}"/>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5233277" y="1890267"/>
            <a:ext cx="6958724" cy="4967734"/>
          </a:xfrm>
          <a:prstGeom prst="rect">
            <a:avLst/>
          </a:prstGeom>
        </p:spPr>
      </p:pic>
      <p:pic>
        <p:nvPicPr>
          <p:cNvPr id="23" name="Grafik 22">
            <a:extLst>
              <a:ext uri="{FF2B5EF4-FFF2-40B4-BE49-F238E27FC236}">
                <a16:creationId xmlns:a16="http://schemas.microsoft.com/office/drawing/2014/main" id="{CD77CBA0-BF72-44DE-9BCF-9AFA030407A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87375" y="6237289"/>
            <a:ext cx="1447200" cy="272123"/>
          </a:xfrm>
          <a:prstGeom prst="rect">
            <a:avLst/>
          </a:prstGeom>
        </p:spPr>
      </p:pic>
      <p:sp>
        <p:nvSpPr>
          <p:cNvPr id="42" name="Textplatzhalter 36">
            <a:extLst>
              <a:ext uri="{FF2B5EF4-FFF2-40B4-BE49-F238E27FC236}">
                <a16:creationId xmlns:a16="http://schemas.microsoft.com/office/drawing/2014/main" id="{BC231BF0-959A-4E6E-B833-02AC917136AB}"/>
              </a:ext>
            </a:extLst>
          </p:cNvPr>
          <p:cNvSpPr>
            <a:spLocks noGrp="1"/>
          </p:cNvSpPr>
          <p:nvPr>
            <p:ph type="body" sz="quarter" idx="11" hasCustomPrompt="1"/>
          </p:nvPr>
        </p:nvSpPr>
        <p:spPr>
          <a:xfrm>
            <a:off x="2211105" y="6339346"/>
            <a:ext cx="5216808" cy="190240"/>
          </a:xfrm>
          <a:prstGeom prst="rect">
            <a:avLst/>
          </a:prstGeom>
        </p:spPr>
        <p:txBody>
          <a:bodyPr vert="horz" wrap="square" lIns="0" tIns="36000" rIns="0" bIns="0" rtlCol="0" anchor="b">
            <a:spAutoFit/>
          </a:bodyPr>
          <a:lstStyle>
            <a:lvl1pPr rtl="0">
              <a:lnSpc>
                <a:spcPct val="100000"/>
              </a:lnSpc>
              <a:spcBef>
                <a:spcPts val="1000"/>
              </a:spcBef>
              <a:spcAft>
                <a:spcPts val="1700"/>
              </a:spcAft>
              <a:defRPr lang="en-US" sz="1000" b="0" cap="none" baseline="0" dirty="0">
                <a:solidFill>
                  <a:srgbClr val="455F7C"/>
                </a:solidFill>
              </a:defRPr>
            </a:lvl1pPr>
          </a:lstStyle>
          <a:p>
            <a:pPr marL="0" lvl="0" indent="0">
              <a:buNone/>
            </a:pPr>
            <a:r>
              <a:rPr lang="en-US" noProof="0"/>
              <a:t>by Name, Month Year (optional)</a:t>
            </a:r>
          </a:p>
        </p:txBody>
      </p:sp>
      <p:sp>
        <p:nvSpPr>
          <p:cNvPr id="37" name="Textplatzhalter 36">
            <a:extLst>
              <a:ext uri="{FF2B5EF4-FFF2-40B4-BE49-F238E27FC236}">
                <a16:creationId xmlns:a16="http://schemas.microsoft.com/office/drawing/2014/main" id="{572B1E9F-37EA-4B2A-AF65-F541CFC19F6C}"/>
              </a:ext>
            </a:extLst>
          </p:cNvPr>
          <p:cNvSpPr>
            <a:spLocks noGrp="1"/>
          </p:cNvSpPr>
          <p:nvPr>
            <p:ph type="body" sz="quarter" idx="10" hasCustomPrompt="1"/>
          </p:nvPr>
        </p:nvSpPr>
        <p:spPr>
          <a:xfrm>
            <a:off x="587375" y="1658303"/>
            <a:ext cx="5437188" cy="251795"/>
          </a:xfrm>
          <a:prstGeom prst="rect">
            <a:avLst/>
          </a:prstGeom>
        </p:spPr>
        <p:txBody>
          <a:bodyPr vert="horz" wrap="square" lIns="0" tIns="36000" rIns="0" bIns="0" rtlCol="0" anchor="b">
            <a:noAutofit/>
          </a:bodyPr>
          <a:lstStyle>
            <a:lvl1pPr marL="0" indent="0" rtl="0">
              <a:lnSpc>
                <a:spcPct val="100000"/>
              </a:lnSpc>
              <a:spcBef>
                <a:spcPts val="0"/>
              </a:spcBef>
              <a:spcAft>
                <a:spcPts val="0"/>
              </a:spcAft>
              <a:buNone/>
              <a:defRPr lang="en-US" sz="1400" b="1" cap="all" baseline="0" dirty="0">
                <a:solidFill>
                  <a:schemeClr val="tx2"/>
                </a:solidFill>
              </a:defRPr>
            </a:lvl1pPr>
          </a:lstStyle>
          <a:p>
            <a:pPr marL="144000" lvl="0" indent="-144000"/>
            <a:r>
              <a:rPr lang="en-US" noProof="0"/>
              <a:t>Insert </a:t>
            </a:r>
            <a:r>
              <a:rPr lang="en-US" noProof="0" err="1"/>
              <a:t>rooftitle</a:t>
            </a:r>
            <a:endParaRPr lang="en-US" noProof="0"/>
          </a:p>
        </p:txBody>
      </p:sp>
      <p:sp>
        <p:nvSpPr>
          <p:cNvPr id="2" name="Titel 1">
            <a:extLst>
              <a:ext uri="{FF2B5EF4-FFF2-40B4-BE49-F238E27FC236}">
                <a16:creationId xmlns:a16="http://schemas.microsoft.com/office/drawing/2014/main" id="{743E0D0C-EA3D-475E-A015-318B440A3B18}"/>
              </a:ext>
            </a:extLst>
          </p:cNvPr>
          <p:cNvSpPr>
            <a:spLocks noGrp="1"/>
          </p:cNvSpPr>
          <p:nvPr>
            <p:ph type="ctrTitle" hasCustomPrompt="1"/>
          </p:nvPr>
        </p:nvSpPr>
        <p:spPr>
          <a:xfrm>
            <a:off x="587375" y="2209799"/>
            <a:ext cx="5437188" cy="1783408"/>
          </a:xfrm>
        </p:spPr>
        <p:txBody>
          <a:bodyPr vert="horz" anchor="t">
            <a:noAutofit/>
          </a:bodyPr>
          <a:lstStyle>
            <a:lvl1pPr algn="l" rtl="0">
              <a:defRPr sz="5500"/>
            </a:lvl1pPr>
          </a:lstStyle>
          <a:p>
            <a:r>
              <a:rPr lang="en-US" noProof="0"/>
              <a:t>Insert title, </a:t>
            </a:r>
            <a:br>
              <a:rPr lang="en-US" noProof="0"/>
            </a:br>
            <a:r>
              <a:rPr lang="en-US" noProof="0"/>
              <a:t>max. two lines</a:t>
            </a:r>
          </a:p>
        </p:txBody>
      </p:sp>
      <p:sp>
        <p:nvSpPr>
          <p:cNvPr id="13" name="Untertitel 2">
            <a:extLst>
              <a:ext uri="{FF2B5EF4-FFF2-40B4-BE49-F238E27FC236}">
                <a16:creationId xmlns:a16="http://schemas.microsoft.com/office/drawing/2014/main" id="{59A91AF0-C3C9-2747-2D75-3E70C768B226}"/>
              </a:ext>
            </a:extLst>
          </p:cNvPr>
          <p:cNvSpPr>
            <a:spLocks noGrp="1"/>
          </p:cNvSpPr>
          <p:nvPr>
            <p:ph type="subTitle" idx="1" hasCustomPrompt="1"/>
          </p:nvPr>
        </p:nvSpPr>
        <p:spPr>
          <a:xfrm>
            <a:off x="587375" y="4800402"/>
            <a:ext cx="5437188" cy="554672"/>
          </a:xfrm>
          <a:prstGeom prst="rect">
            <a:avLst/>
          </a:prstGeom>
        </p:spPr>
        <p:txBody>
          <a:bodyPr wrap="square" anchor="t">
            <a:noAutofit/>
          </a:bodyPr>
          <a:lstStyle>
            <a:lvl1pPr marL="0" indent="0" algn="l" rtl="0">
              <a:lnSpc>
                <a:spcPts val="2200"/>
              </a:lnSpc>
              <a:spcBef>
                <a:spcPts val="0"/>
              </a:spcBef>
              <a:spcAft>
                <a:spcPts val="0"/>
              </a:spcAft>
              <a:buNone/>
              <a:defRPr sz="1500" b="0">
                <a:solidFill>
                  <a:srgbClr val="455F7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Insert subline (optional), max. two lines</a:t>
            </a:r>
          </a:p>
        </p:txBody>
      </p:sp>
      <p:pic>
        <p:nvPicPr>
          <p:cNvPr id="4" name="Bildplatzhalter 16" descr="Ein Bild, das Person, Mann, computer, männlich enthält.&#10;&#10;Automatisch generierte Beschreibung">
            <a:extLst>
              <a:ext uri="{FF2B5EF4-FFF2-40B4-BE49-F238E27FC236}">
                <a16:creationId xmlns:a16="http://schemas.microsoft.com/office/drawing/2014/main" id="{07B1013E-5049-0878-5FB3-EC5FA8B279BC}"/>
              </a:ext>
            </a:extLst>
          </p:cNvPr>
          <p:cNvPicPr>
            <a:picLocks noChangeAspect="1"/>
          </p:cNvPicPr>
          <p:nvPr userDrawn="1"/>
        </p:nvPicPr>
        <p:blipFill>
          <a:blip r:embed="rId7" cstate="hqprint">
            <a:extLst>
              <a:ext uri="{28A0092B-C50C-407E-A947-70E740481C1C}">
                <a14:useLocalDpi xmlns:a14="http://schemas.microsoft.com/office/drawing/2010/main"/>
              </a:ext>
            </a:extLst>
          </a:blip>
          <a:srcRect t="4717" b="4717"/>
          <a:stretch>
            <a:fillRect/>
          </a:stretch>
        </p:blipFill>
        <p:spPr>
          <a:xfrm>
            <a:off x="5352000" y="663283"/>
            <a:ext cx="6840000" cy="6194717"/>
          </a:xfrm>
          <a:prstGeom prst="rect">
            <a:avLst/>
          </a:prstGeom>
        </p:spPr>
      </p:pic>
    </p:spTree>
    <p:extLst>
      <p:ext uri="{BB962C8B-B14F-4D97-AF65-F5344CB8AC3E}">
        <p14:creationId xmlns:p14="http://schemas.microsoft.com/office/powerpoint/2010/main" val="670099554"/>
      </p:ext>
    </p:extLst>
  </p:cSld>
  <p:clrMapOvr>
    <a:masterClrMapping/>
  </p:clrMapOvr>
  <p:extLst>
    <p:ext uri="{DCECCB84-F9BA-43D5-87BE-67443E8EF086}">
      <p15:sldGuideLst xmlns:p15="http://schemas.microsoft.com/office/powerpoint/2012/main">
        <p15:guide id="1" orient="horz" pos="1185">
          <p15:clr>
            <a:srgbClr val="FFFFFF"/>
          </p15:clr>
        </p15:guide>
        <p15:guide id="2" orient="horz" pos="731">
          <p15:clr>
            <a:srgbClr val="FFFFFF"/>
          </p15:clr>
        </p15:guide>
        <p15:guide id="3" orient="horz" pos="278">
          <p15:clr>
            <a:srgbClr val="FFFFFF"/>
          </p15:clr>
        </p15:guide>
        <p15:guide id="4" orient="horz" pos="4065">
          <p15:clr>
            <a:srgbClr val="FFFFFF"/>
          </p15:clr>
        </p15:guide>
        <p15:guide id="5" orient="horz" pos="1389">
          <p15:clr>
            <a:srgbClr val="F26B43"/>
          </p15:clr>
        </p15:guide>
        <p15:guide id="6" orient="horz" pos="2193">
          <p15:clr>
            <a:srgbClr val="F26B43"/>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svg"/><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9" Type="http://schemas.openxmlformats.org/officeDocument/2006/relationships/slideLayout" Target="../slideLayouts/slideLayout51.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42" Type="http://schemas.openxmlformats.org/officeDocument/2006/relationships/theme" Target="../theme/theme2.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slideLayout" Target="../slideLayouts/slideLayout52.xml"/><Relationship Id="rId45" Type="http://schemas.openxmlformats.org/officeDocument/2006/relationships/image" Target="../media/image1.emf"/><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4" Type="http://schemas.openxmlformats.org/officeDocument/2006/relationships/oleObject" Target="../embeddings/oleObject3.bin"/><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tags" Target="../tags/tag15.xml"/><Relationship Id="rId8" Type="http://schemas.openxmlformats.org/officeDocument/2006/relationships/slideLayout" Target="../slideLayouts/slideLayout20.xml"/><Relationship Id="rId3" Type="http://schemas.openxmlformats.org/officeDocument/2006/relationships/slideLayout" Target="../slideLayouts/slideLayout15.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image" Target="../media/image2.svg"/><Relationship Id="rId20" Type="http://schemas.openxmlformats.org/officeDocument/2006/relationships/slideLayout" Target="../slideLayouts/slideLayout32.xml"/><Relationship Id="rId41"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54D5907D-0A35-4BCF-88BB-23F7C692CD80}"/>
              </a:ext>
            </a:extLst>
          </p:cNvPr>
          <p:cNvGraphicFramePr>
            <a:graphicFrameLocks noChangeAspect="1"/>
          </p:cNvGraphicFramePr>
          <p:nvPr userDrawn="1">
            <p:custDataLst>
              <p:tags r:id="rId14"/>
            </p:custDataLst>
            <p:extLst>
              <p:ext uri="{D42A27DB-BD31-4B8C-83A1-F6EECF244321}">
                <p14:modId xmlns:p14="http://schemas.microsoft.com/office/powerpoint/2010/main" val="20486342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5" imgW="500" imgH="501" progId="TCLayout.ActiveDocument.1">
                  <p:embed/>
                </p:oleObj>
              </mc:Choice>
              <mc:Fallback>
                <p:oleObj name="think-cell Slide" r:id="rId15" imgW="500" imgH="501" progId="TCLayout.ActiveDocument.1">
                  <p:embed/>
                  <p:pic>
                    <p:nvPicPr>
                      <p:cNvPr id="8" name="Objekt 7" hidden="1">
                        <a:extLst>
                          <a:ext uri="{FF2B5EF4-FFF2-40B4-BE49-F238E27FC236}">
                            <a16:creationId xmlns:a16="http://schemas.microsoft.com/office/drawing/2014/main" id="{54D5907D-0A35-4BCF-88BB-23F7C692CD80}"/>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Titelplatzhalter 1">
            <a:extLst>
              <a:ext uri="{FF2B5EF4-FFF2-40B4-BE49-F238E27FC236}">
                <a16:creationId xmlns:a16="http://schemas.microsoft.com/office/drawing/2014/main" id="{D516DDF8-6246-4E17-9A69-7587BEB86746}"/>
              </a:ext>
            </a:extLst>
          </p:cNvPr>
          <p:cNvSpPr>
            <a:spLocks noGrp="1"/>
          </p:cNvSpPr>
          <p:nvPr>
            <p:ph type="title"/>
          </p:nvPr>
        </p:nvSpPr>
        <p:spPr>
          <a:xfrm>
            <a:off x="587373" y="441326"/>
            <a:ext cx="11017251" cy="719137"/>
          </a:xfrm>
          <a:prstGeom prst="rect">
            <a:avLst/>
          </a:prstGeom>
        </p:spPr>
        <p:txBody>
          <a:bodyPr vert="horz" lIns="0" tIns="28800" rIns="0" bIns="0" rtlCol="0" anchor="b">
            <a:noAutofit/>
          </a:bodyPr>
          <a:lstStyle/>
          <a:p>
            <a:r>
              <a:rPr lang="en-US" noProof="1"/>
              <a:t>Insert title</a:t>
            </a:r>
          </a:p>
        </p:txBody>
      </p:sp>
      <p:sp>
        <p:nvSpPr>
          <p:cNvPr id="6" name="Foliennummernplatzhalter 5">
            <a:extLst>
              <a:ext uri="{FF2B5EF4-FFF2-40B4-BE49-F238E27FC236}">
                <a16:creationId xmlns:a16="http://schemas.microsoft.com/office/drawing/2014/main" id="{6682A0CF-3065-49ED-A65C-127CE3A75828}"/>
              </a:ext>
            </a:extLst>
          </p:cNvPr>
          <p:cNvSpPr>
            <a:spLocks noGrp="1"/>
          </p:cNvSpPr>
          <p:nvPr>
            <p:ph type="sldNum" sz="quarter" idx="4"/>
          </p:nvPr>
        </p:nvSpPr>
        <p:spPr>
          <a:xfrm>
            <a:off x="0" y="6237288"/>
            <a:ext cx="510130" cy="215899"/>
          </a:xfrm>
          <a:prstGeom prst="rect">
            <a:avLst/>
          </a:prstGeom>
        </p:spPr>
        <p:txBody>
          <a:bodyPr vert="horz" lIns="0" tIns="32400" rIns="28800" bIns="0" rtlCol="0" anchor="t"/>
          <a:lstStyle>
            <a:lvl1pPr algn="r" rtl="0">
              <a:defRPr sz="600" b="1">
                <a:solidFill>
                  <a:srgbClr val="455F7C"/>
                </a:solidFill>
              </a:defRPr>
            </a:lvl1pPr>
          </a:lstStyle>
          <a:p>
            <a:fld id="{BC3E3FA2-354D-4243-BF24-D76E0C6A6C96}" type="slidenum">
              <a:rPr lang="en-US" noProof="1" smtClean="0"/>
              <a:pPr/>
              <a:t>‹#›</a:t>
            </a:fld>
            <a:endParaRPr lang="en-US" noProof="1"/>
          </a:p>
        </p:txBody>
      </p:sp>
      <p:pic>
        <p:nvPicPr>
          <p:cNvPr id="80" name="Statista Logo">
            <a:extLst>
              <a:ext uri="{FF2B5EF4-FFF2-40B4-BE49-F238E27FC236}">
                <a16:creationId xmlns:a16="http://schemas.microsoft.com/office/drawing/2014/main" id="{398FD2C6-DD7B-499F-A39B-5072096750C8}"/>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10457437" y="6237289"/>
            <a:ext cx="1148199" cy="215900"/>
          </a:xfrm>
          <a:prstGeom prst="rect">
            <a:avLst/>
          </a:prstGeom>
        </p:spPr>
      </p:pic>
      <p:cxnSp>
        <p:nvCxnSpPr>
          <p:cNvPr id="84" name="Slide Number Line Grey">
            <a:extLst>
              <a:ext uri="{FF2B5EF4-FFF2-40B4-BE49-F238E27FC236}">
                <a16:creationId xmlns:a16="http://schemas.microsoft.com/office/drawing/2014/main" id="{495CF121-8912-4476-B588-A31060BB910D}"/>
              </a:ext>
            </a:extLst>
          </p:cNvPr>
          <p:cNvCxnSpPr>
            <a:cxnSpLocks/>
          </p:cNvCxnSpPr>
          <p:nvPr userDrawn="1"/>
        </p:nvCxnSpPr>
        <p:spPr>
          <a:xfrm>
            <a:off x="540149" y="6237287"/>
            <a:ext cx="0" cy="620713"/>
          </a:xfrm>
          <a:prstGeom prst="line">
            <a:avLst/>
          </a:prstGeom>
          <a:ln w="3175">
            <a:solidFill>
              <a:srgbClr val="DFE4E8"/>
            </a:solidFill>
          </a:ln>
        </p:spPr>
        <p:style>
          <a:lnRef idx="1">
            <a:schemeClr val="accent1"/>
          </a:lnRef>
          <a:fillRef idx="0">
            <a:schemeClr val="accent1"/>
          </a:fillRef>
          <a:effectRef idx="0">
            <a:schemeClr val="accent1"/>
          </a:effectRef>
          <a:fontRef idx="minor">
            <a:schemeClr val="tx1"/>
          </a:fontRef>
        </p:style>
      </p:cxnSp>
      <p:sp>
        <p:nvSpPr>
          <p:cNvPr id="67" name="Slide Number Block Blue">
            <a:extLst>
              <a:ext uri="{FF2B5EF4-FFF2-40B4-BE49-F238E27FC236}">
                <a16:creationId xmlns:a16="http://schemas.microsoft.com/office/drawing/2014/main" id="{70138B14-019F-4F36-B29A-92FBDD8D87E0}"/>
              </a:ext>
            </a:extLst>
          </p:cNvPr>
          <p:cNvSpPr/>
          <p:nvPr userDrawn="1"/>
        </p:nvSpPr>
        <p:spPr>
          <a:xfrm>
            <a:off x="510130" y="6237290"/>
            <a:ext cx="32400" cy="215898"/>
          </a:xfrm>
          <a:prstGeom prst="rect">
            <a:avLst/>
          </a:prstGeom>
          <a:solidFill>
            <a:srgbClr val="0666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1"/>
          </a:p>
        </p:txBody>
      </p:sp>
      <p:sp>
        <p:nvSpPr>
          <p:cNvPr id="5" name="Textplatzhalter 4">
            <a:extLst>
              <a:ext uri="{FF2B5EF4-FFF2-40B4-BE49-F238E27FC236}">
                <a16:creationId xmlns:a16="http://schemas.microsoft.com/office/drawing/2014/main" id="{62169003-EB30-4506-8C3F-48988020B8EF}"/>
              </a:ext>
            </a:extLst>
          </p:cNvPr>
          <p:cNvSpPr>
            <a:spLocks noGrp="1"/>
          </p:cNvSpPr>
          <p:nvPr>
            <p:ph type="body" idx="1"/>
          </p:nvPr>
        </p:nvSpPr>
        <p:spPr>
          <a:xfrm>
            <a:off x="587375" y="1881187"/>
            <a:ext cx="11017249" cy="3960813"/>
          </a:xfrm>
          <a:prstGeom prst="rect">
            <a:avLst/>
          </a:prstGeom>
        </p:spPr>
        <p:txBody>
          <a:bodyPr vert="horz" lIns="0" tIns="0" rIns="0" bIns="0" rtlCol="0">
            <a:noAutofit/>
          </a:bodyPr>
          <a:lstStyle/>
          <a:p>
            <a:pPr lvl="0"/>
            <a:r>
              <a:rPr lang="en-US" noProof="1"/>
              <a:t>Level one: headline</a:t>
            </a:r>
          </a:p>
          <a:p>
            <a:pPr lvl="1"/>
            <a:r>
              <a:rPr lang="en-US" noProof="1"/>
              <a:t>Level two: regular text</a:t>
            </a:r>
          </a:p>
          <a:p>
            <a:pPr lvl="2"/>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a:p>
            <a:pPr lvl="8"/>
            <a:r>
              <a:rPr lang="en-US" noProof="1"/>
              <a:t>Level nine: indented bullets </a:t>
            </a:r>
          </a:p>
        </p:txBody>
      </p:sp>
      <p:sp>
        <p:nvSpPr>
          <p:cNvPr id="9" name="Footnote [Placeholder]" hidden="1">
            <a:extLst>
              <a:ext uri="{FF2B5EF4-FFF2-40B4-BE49-F238E27FC236}">
                <a16:creationId xmlns:a16="http://schemas.microsoft.com/office/drawing/2014/main" id="{227A0726-CDDD-41C5-8C5F-F8501B9C5207}"/>
              </a:ext>
            </a:extLst>
          </p:cNvPr>
          <p:cNvSpPr txBox="1">
            <a:spLocks/>
          </p:cNvSpPr>
          <p:nvPr userDrawn="1"/>
        </p:nvSpPr>
        <p:spPr>
          <a:xfrm>
            <a:off x="977352" y="6237287"/>
            <a:ext cx="7865627" cy="215901"/>
          </a:xfrm>
          <a:prstGeom prst="rect">
            <a:avLst/>
          </a:prstGeom>
        </p:spPr>
        <p:txBody>
          <a:bodyPr lIns="0" tIns="28800" rIns="0" bIns="0" anchor="t"/>
          <a:lstStyle>
            <a:lvl1pPr marL="0" indent="0" algn="l" defTabSz="914400" rtl="0" eaLnBrk="1" latinLnBrk="0" hangingPunct="1">
              <a:lnSpc>
                <a:spcPct val="110000"/>
              </a:lnSpc>
              <a:spcBef>
                <a:spcPts val="0"/>
              </a:spcBef>
              <a:spcAft>
                <a:spcPts val="0"/>
              </a:spcAft>
              <a:buFont typeface="Arial" panose="020B0604020202020204" pitchFamily="34" charset="0"/>
              <a:buNone/>
              <a:defRPr lang="en-US" sz="600" b="0" kern="1200" noProof="0">
                <a:solidFill>
                  <a:schemeClr val="tx1"/>
                </a:solidFill>
                <a:latin typeface="+mn-lt"/>
                <a:ea typeface="+mn-ea"/>
                <a:cs typeface="+mn-cs"/>
              </a:defRPr>
            </a:lvl1pPr>
            <a:lvl2pPr marL="0" indent="0" algn="l" defTabSz="914400" rtl="0" eaLnBrk="1" latinLnBrk="0" hangingPunct="1">
              <a:lnSpc>
                <a:spcPct val="110000"/>
              </a:lnSpc>
              <a:spcBef>
                <a:spcPts val="0"/>
              </a:spcBef>
              <a:spcAft>
                <a:spcPts val="0"/>
              </a:spcAft>
              <a:buFont typeface="Arial" panose="020B0604020202020204" pitchFamily="34" charset="0"/>
              <a:buNone/>
              <a:tabLst/>
              <a:defRPr lang="en-US" sz="600" b="0" kern="1200" noProof="0">
                <a:solidFill>
                  <a:schemeClr val="tx1"/>
                </a:solidFill>
                <a:latin typeface="+mn-lt"/>
                <a:ea typeface="+mn-ea"/>
                <a:cs typeface="+mn-cs"/>
              </a:defRPr>
            </a:lvl2pPr>
            <a:lvl3pPr marL="0" indent="0" algn="l" defTabSz="914400" rtl="0" eaLnBrk="1" latinLnBrk="0" hangingPunct="1">
              <a:lnSpc>
                <a:spcPct val="100000"/>
              </a:lnSpc>
              <a:spcBef>
                <a:spcPts val="0"/>
              </a:spcBef>
              <a:spcAft>
                <a:spcPts val="0"/>
              </a:spcAft>
              <a:buFont typeface="Arial" panose="020B0604020202020204" pitchFamily="34" charset="0"/>
              <a:buNone/>
              <a:tabLst/>
              <a:defRPr lang="en-US" sz="600" kern="1200" noProof="0">
                <a:solidFill>
                  <a:schemeClr val="tx1"/>
                </a:solidFill>
                <a:latin typeface="+mn-lt"/>
                <a:ea typeface="+mn-ea"/>
                <a:cs typeface="+mn-cs"/>
              </a:defRPr>
            </a:lvl3pPr>
            <a:lvl4pPr marL="0" indent="0" algn="l" defTabSz="914400" rtl="0" eaLnBrk="1" latinLnBrk="0" hangingPunct="1">
              <a:lnSpc>
                <a:spcPct val="100000"/>
              </a:lnSpc>
              <a:spcBef>
                <a:spcPts val="0"/>
              </a:spcBef>
              <a:spcAft>
                <a:spcPts val="0"/>
              </a:spcAft>
              <a:buFont typeface="Arial" panose="020B0604020202020204" pitchFamily="34" charset="0"/>
              <a:buNone/>
              <a:tabLst/>
              <a:defRPr lang="en-US" sz="600" kern="1200" noProof="0">
                <a:solidFill>
                  <a:schemeClr val="tx1"/>
                </a:solidFill>
                <a:latin typeface="+mn-lt"/>
                <a:ea typeface="+mn-ea"/>
                <a:cs typeface="+mn-cs"/>
              </a:defRPr>
            </a:lvl4pPr>
            <a:lvl5pPr marL="0" indent="-142875" algn="l" defTabSz="914400" rtl="0" eaLnBrk="1" latinLnBrk="0" hangingPunct="1">
              <a:lnSpc>
                <a:spcPct val="100000"/>
              </a:lnSpc>
              <a:spcBef>
                <a:spcPts val="0"/>
              </a:spcBef>
              <a:spcAft>
                <a:spcPts val="0"/>
              </a:spcAft>
              <a:buFont typeface="Arial" panose="020B0604020202020204" pitchFamily="34" charset="0"/>
              <a:buChar char="•"/>
              <a:defRPr lang="en-US" sz="600" b="0" kern="1200" noProof="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en-US">
                <a:solidFill>
                  <a:srgbClr val="455F7C"/>
                </a:solidFill>
              </a:rPr>
              <a:t>(n)</a:t>
            </a:r>
          </a:p>
        </p:txBody>
      </p:sp>
      <p:sp>
        <p:nvSpPr>
          <p:cNvPr id="10" name="Sources [Placeholder]" hidden="1">
            <a:extLst>
              <a:ext uri="{FF2B5EF4-FFF2-40B4-BE49-F238E27FC236}">
                <a16:creationId xmlns:a16="http://schemas.microsoft.com/office/drawing/2014/main" id="{6C97C03C-502A-4DFD-AB88-BE43C17F7A37}"/>
              </a:ext>
            </a:extLst>
          </p:cNvPr>
          <p:cNvSpPr txBox="1">
            <a:spLocks/>
          </p:cNvSpPr>
          <p:nvPr userDrawn="1"/>
        </p:nvSpPr>
        <p:spPr>
          <a:xfrm>
            <a:off x="977351" y="6471442"/>
            <a:ext cx="7865627" cy="234155"/>
          </a:xfrm>
          <a:prstGeom prst="rect">
            <a:avLst/>
          </a:prstGeom>
        </p:spPr>
        <p:txBody>
          <a:bodyPr lIns="0" tIns="0" rIns="0" bIns="0" anchor="t"/>
          <a:lstStyle>
            <a:lvl1pPr marL="0" indent="0" algn="l" defTabSz="914400" rtl="0" eaLnBrk="1" latinLnBrk="0" hangingPunct="1">
              <a:lnSpc>
                <a:spcPct val="110000"/>
              </a:lnSpc>
              <a:spcBef>
                <a:spcPts val="0"/>
              </a:spcBef>
              <a:spcAft>
                <a:spcPts val="0"/>
              </a:spcAft>
              <a:buFont typeface="Arial" panose="020B0604020202020204" pitchFamily="34" charset="0"/>
              <a:buNone/>
              <a:defRPr lang="en-US" sz="600" b="0" kern="1200" noProof="0">
                <a:solidFill>
                  <a:schemeClr val="tx1"/>
                </a:solidFill>
                <a:latin typeface="+mn-lt"/>
                <a:ea typeface="+mn-ea"/>
                <a:cs typeface="+mn-cs"/>
              </a:defRPr>
            </a:lvl1pPr>
            <a:lvl2pPr marL="0" indent="0" algn="l" defTabSz="914400" rtl="0" eaLnBrk="1" latinLnBrk="0" hangingPunct="1">
              <a:lnSpc>
                <a:spcPct val="110000"/>
              </a:lnSpc>
              <a:spcBef>
                <a:spcPts val="0"/>
              </a:spcBef>
              <a:spcAft>
                <a:spcPts val="0"/>
              </a:spcAft>
              <a:buFont typeface="Arial" panose="020B0604020202020204" pitchFamily="34" charset="0"/>
              <a:buNone/>
              <a:tabLst/>
              <a:defRPr lang="en-US" sz="600" b="0" kern="1200" noProof="0">
                <a:solidFill>
                  <a:schemeClr val="tx1"/>
                </a:solidFill>
                <a:latin typeface="+mn-lt"/>
                <a:ea typeface="+mn-ea"/>
                <a:cs typeface="+mn-cs"/>
              </a:defRPr>
            </a:lvl2pPr>
            <a:lvl3pPr marL="0" indent="0" algn="l" defTabSz="914400" rtl="0" eaLnBrk="1" latinLnBrk="0" hangingPunct="1">
              <a:lnSpc>
                <a:spcPct val="100000"/>
              </a:lnSpc>
              <a:spcBef>
                <a:spcPts val="0"/>
              </a:spcBef>
              <a:spcAft>
                <a:spcPts val="0"/>
              </a:spcAft>
              <a:buFont typeface="Arial" panose="020B0604020202020204" pitchFamily="34" charset="0"/>
              <a:buNone/>
              <a:tabLst/>
              <a:defRPr lang="en-US" sz="600" kern="1200" noProof="0">
                <a:solidFill>
                  <a:schemeClr val="tx1"/>
                </a:solidFill>
                <a:latin typeface="+mn-lt"/>
                <a:ea typeface="+mn-ea"/>
                <a:cs typeface="+mn-cs"/>
              </a:defRPr>
            </a:lvl3pPr>
            <a:lvl4pPr marL="0" indent="0" algn="l" defTabSz="914400" rtl="0" eaLnBrk="1" latinLnBrk="0" hangingPunct="1">
              <a:lnSpc>
                <a:spcPct val="100000"/>
              </a:lnSpc>
              <a:spcBef>
                <a:spcPts val="0"/>
              </a:spcBef>
              <a:spcAft>
                <a:spcPts val="0"/>
              </a:spcAft>
              <a:buFont typeface="Arial" panose="020B0604020202020204" pitchFamily="34" charset="0"/>
              <a:buNone/>
              <a:tabLst/>
              <a:defRPr lang="en-US" sz="600" kern="1200" noProof="0">
                <a:solidFill>
                  <a:schemeClr val="tx1"/>
                </a:solidFill>
                <a:latin typeface="+mn-lt"/>
                <a:ea typeface="+mn-ea"/>
                <a:cs typeface="+mn-cs"/>
              </a:defRPr>
            </a:lvl4pPr>
            <a:lvl5pPr marL="0" indent="-142875" algn="l" defTabSz="914400" rtl="0" eaLnBrk="1" latinLnBrk="0" hangingPunct="1">
              <a:lnSpc>
                <a:spcPct val="100000"/>
              </a:lnSpc>
              <a:spcBef>
                <a:spcPts val="0"/>
              </a:spcBef>
              <a:spcAft>
                <a:spcPts val="0"/>
              </a:spcAft>
              <a:buFont typeface="Arial" panose="020B0604020202020204" pitchFamily="34" charset="0"/>
              <a:buChar char="•"/>
              <a:defRPr lang="en-US" sz="600" b="0" kern="1200" noProof="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en-US"/>
              <a:t>Insert Sources</a:t>
            </a:r>
          </a:p>
        </p:txBody>
      </p:sp>
    </p:spTree>
    <p:extLst>
      <p:ext uri="{BB962C8B-B14F-4D97-AF65-F5344CB8AC3E}">
        <p14:creationId xmlns:p14="http://schemas.microsoft.com/office/powerpoint/2010/main" val="4210974719"/>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14" r:id="rId3"/>
    <p:sldLayoutId id="2147483715" r:id="rId4"/>
    <p:sldLayoutId id="2147483724" r:id="rId5"/>
    <p:sldLayoutId id="2147483725" r:id="rId6"/>
    <p:sldLayoutId id="2147483718" r:id="rId7"/>
    <p:sldLayoutId id="2147483719" r:id="rId8"/>
    <p:sldLayoutId id="2147483722" r:id="rId9"/>
    <p:sldLayoutId id="2147483723" r:id="rId10"/>
    <p:sldLayoutId id="2147483716" r:id="rId11"/>
    <p:sldLayoutId id="2147483717" r:id="rId12"/>
  </p:sldLayoutIdLst>
  <p:hf hdr="0" ftr="0" dt="0"/>
  <p:txStyles>
    <p:titleStyle>
      <a:lvl1pPr algn="l" defTabSz="914400" rtl="0" eaLnBrk="1" latinLnBrk="0" hangingPunct="1">
        <a:lnSpc>
          <a:spcPct val="100000"/>
        </a:lnSpc>
        <a:spcBef>
          <a:spcPct val="0"/>
        </a:spcBef>
        <a:buNone/>
        <a:defRPr sz="2500" kern="1200" spc="-40"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1" kern="1200" noProof="0" dirty="0">
          <a:solidFill>
            <a:schemeClr val="tx1"/>
          </a:solidFill>
          <a:latin typeface="+mn-lt"/>
          <a:ea typeface="+mn-ea"/>
          <a:cs typeface="+mn-cs"/>
        </a:defRPr>
      </a:lvl1pPr>
      <a:lvl2pPr marL="0" indent="0" algn="l" defTabSz="914400" rtl="0" eaLnBrk="1" latinLnBrk="0" hangingPunct="1">
        <a:lnSpc>
          <a:spcPct val="150000"/>
        </a:lnSpc>
        <a:spcBef>
          <a:spcPts val="0"/>
        </a:spcBef>
        <a:spcAft>
          <a:spcPts val="600"/>
        </a:spcAft>
        <a:buFont typeface="Arial" panose="020B0604020202020204" pitchFamily="34" charset="0"/>
        <a:buNone/>
        <a:tabLst/>
        <a:defRPr lang="en-US" sz="1600" b="0" kern="1200" noProof="0" dirty="0">
          <a:solidFill>
            <a:schemeClr val="tx1"/>
          </a:solidFill>
          <a:latin typeface="+mn-lt"/>
          <a:ea typeface="+mn-ea"/>
          <a:cs typeface="+mn-cs"/>
        </a:defRPr>
      </a:lvl2pPr>
      <a:lvl3pPr marL="142875" indent="-142875" algn="l" defTabSz="914400" rtl="0" eaLnBrk="1" latinLnBrk="0" hangingPunct="1">
        <a:lnSpc>
          <a:spcPct val="150000"/>
        </a:lnSpc>
        <a:spcBef>
          <a:spcPts val="0"/>
        </a:spcBef>
        <a:spcAft>
          <a:spcPts val="600"/>
        </a:spcAft>
        <a:buFont typeface="Arial" panose="020B0604020202020204" pitchFamily="34" charset="0"/>
        <a:buChar char="•"/>
        <a:tabLst/>
        <a:defRPr lang="en-US" sz="1600" kern="1200" noProof="0" dirty="0">
          <a:solidFill>
            <a:schemeClr val="tx1"/>
          </a:solidFill>
          <a:latin typeface="+mn-lt"/>
          <a:ea typeface="+mn-ea"/>
          <a:cs typeface="+mn-cs"/>
        </a:defRPr>
      </a:lvl3pPr>
      <a:lvl4pPr marL="358775" indent="-142875" algn="l" defTabSz="914400" rtl="0" eaLnBrk="1" latinLnBrk="0" hangingPunct="1">
        <a:lnSpc>
          <a:spcPct val="150000"/>
        </a:lnSpc>
        <a:spcBef>
          <a:spcPts val="0"/>
        </a:spcBef>
        <a:spcAft>
          <a:spcPts val="600"/>
        </a:spcAft>
        <a:buFont typeface="Arial" panose="020B0604020202020204" pitchFamily="34" charset="0"/>
        <a:buChar char="•"/>
        <a:tabLst/>
        <a:defRPr lang="en-US" sz="1600" kern="1200" noProof="0" dirty="0">
          <a:solidFill>
            <a:schemeClr val="tx1"/>
          </a:solidFill>
          <a:latin typeface="+mn-lt"/>
          <a:ea typeface="+mn-ea"/>
          <a:cs typeface="+mn-cs"/>
        </a:defRPr>
      </a:lvl4pPr>
      <a:lvl5pPr marL="574675" indent="-142875" algn="l" defTabSz="914400" rtl="0" eaLnBrk="1" latinLnBrk="0" hangingPunct="1">
        <a:lnSpc>
          <a:spcPct val="150000"/>
        </a:lnSpc>
        <a:spcBef>
          <a:spcPts val="0"/>
        </a:spcBef>
        <a:spcAft>
          <a:spcPts val="600"/>
        </a:spcAft>
        <a:buFont typeface="Arial" panose="020B0604020202020204" pitchFamily="34" charset="0"/>
        <a:buChar char="•"/>
        <a:defRPr lang="en-US" sz="1600" b="0" kern="1200" noProof="0" dirty="0">
          <a:solidFill>
            <a:schemeClr val="tx1"/>
          </a:solidFill>
          <a:latin typeface="+mn-lt"/>
          <a:ea typeface="+mn-ea"/>
          <a:cs typeface="+mn-cs"/>
        </a:defRPr>
      </a:lvl5pPr>
      <a:lvl6pPr marL="714375"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857250"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00125"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143000"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80">
          <p15:clr>
            <a:srgbClr val="F26B43"/>
          </p15:clr>
        </p15:guide>
        <p15:guide id="2" pos="370">
          <p15:clr>
            <a:srgbClr val="F26B43"/>
          </p15:clr>
        </p15:guide>
        <p15:guide id="3" orient="horz" pos="278">
          <p15:clr>
            <a:srgbClr val="F26B43"/>
          </p15:clr>
        </p15:guide>
        <p15:guide id="4" orient="horz" pos="1185">
          <p15:clr>
            <a:srgbClr val="F26B43"/>
          </p15:clr>
        </p15:guide>
        <p15:guide id="5" orient="horz" pos="3929">
          <p15:clr>
            <a:srgbClr val="F26B43"/>
          </p15:clr>
        </p15:guide>
        <p15:guide id="6" pos="7310">
          <p15:clr>
            <a:srgbClr val="F26B43"/>
          </p15:clr>
        </p15:guide>
        <p15:guide id="9" pos="2026">
          <p15:clr>
            <a:srgbClr val="5ACBF0"/>
          </p15:clr>
        </p15:guide>
        <p15:guide id="10" pos="2116">
          <p15:clr>
            <a:srgbClr val="5ACBF0"/>
          </p15:clr>
        </p15:guide>
        <p15:guide id="11" pos="2910">
          <p15:clr>
            <a:srgbClr val="5ACBF0"/>
          </p15:clr>
        </p15:guide>
        <p15:guide id="12" pos="3001">
          <p15:clr>
            <a:srgbClr val="5ACBF0"/>
          </p15:clr>
        </p15:guide>
        <p15:guide id="13" pos="3795">
          <p15:clr>
            <a:srgbClr val="5ACBF0"/>
          </p15:clr>
        </p15:guide>
        <p15:guide id="14" pos="3885">
          <p15:clr>
            <a:srgbClr val="5ACBF0"/>
          </p15:clr>
        </p15:guide>
        <p15:guide id="15" pos="4679">
          <p15:clr>
            <a:srgbClr val="5ACBF0"/>
          </p15:clr>
        </p15:guide>
        <p15:guide id="16" pos="4770">
          <p15:clr>
            <a:srgbClr val="5ACBF0"/>
          </p15:clr>
        </p15:guide>
        <p15:guide id="17" pos="5564">
          <p15:clr>
            <a:srgbClr val="5ACBF0"/>
          </p15:clr>
        </p15:guide>
        <p15:guide id="18" pos="5654">
          <p15:clr>
            <a:srgbClr val="5ACBF0"/>
          </p15:clr>
        </p15:guide>
        <p15:guide id="21" orient="horz" pos="731">
          <p15:clr>
            <a:srgbClr val="F26B43"/>
          </p15:clr>
        </p15:guide>
        <p15:guide id="22" orient="horz" pos="4065">
          <p15:clr>
            <a:srgbClr val="F26B43"/>
          </p15:clr>
        </p15:guide>
        <p15:guide id="23" pos="1164">
          <p15:clr>
            <a:srgbClr val="5ACBF0"/>
          </p15:clr>
        </p15:guide>
        <p15:guide id="24" pos="1255">
          <p15:clr>
            <a:srgbClr val="5ACBF0"/>
          </p15:clr>
        </p15:guide>
        <p15:guide id="25" pos="6516">
          <p15:clr>
            <a:srgbClr val="5ACBF0"/>
          </p15:clr>
        </p15:guide>
        <p15:guide id="26" pos="6425">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54D5907D-0A35-4BCF-88BB-23F7C692CD80}"/>
              </a:ext>
            </a:extLst>
          </p:cNvPr>
          <p:cNvGraphicFramePr>
            <a:graphicFrameLocks noChangeAspect="1"/>
          </p:cNvGraphicFramePr>
          <p:nvPr userDrawn="1">
            <p:custDataLst>
              <p:tags r:id="rId43"/>
            </p:custDataLst>
            <p:extLst>
              <p:ext uri="{D42A27DB-BD31-4B8C-83A1-F6EECF244321}">
                <p14:modId xmlns:p14="http://schemas.microsoft.com/office/powerpoint/2010/main" val="25125904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4" imgW="500" imgH="501" progId="TCLayout.ActiveDocument.1">
                  <p:embed/>
                </p:oleObj>
              </mc:Choice>
              <mc:Fallback>
                <p:oleObj name="think-cell Slide" r:id="rId44" imgW="500" imgH="501" progId="TCLayout.ActiveDocument.1">
                  <p:embed/>
                  <p:pic>
                    <p:nvPicPr>
                      <p:cNvPr id="8" name="Objekt 7" hidden="1">
                        <a:extLst>
                          <a:ext uri="{FF2B5EF4-FFF2-40B4-BE49-F238E27FC236}">
                            <a16:creationId xmlns:a16="http://schemas.microsoft.com/office/drawing/2014/main" id="{54D5907D-0A35-4BCF-88BB-23F7C692CD80}"/>
                          </a:ext>
                        </a:extLst>
                      </p:cNvPr>
                      <p:cNvPicPr/>
                      <p:nvPr/>
                    </p:nvPicPr>
                    <p:blipFill>
                      <a:blip r:embed="rId45"/>
                      <a:stretch>
                        <a:fillRect/>
                      </a:stretch>
                    </p:blipFill>
                    <p:spPr>
                      <a:xfrm>
                        <a:off x="1588" y="1588"/>
                        <a:ext cx="1588" cy="1588"/>
                      </a:xfrm>
                      <a:prstGeom prst="rect">
                        <a:avLst/>
                      </a:prstGeom>
                    </p:spPr>
                  </p:pic>
                </p:oleObj>
              </mc:Fallback>
            </mc:AlternateContent>
          </a:graphicData>
        </a:graphic>
      </p:graphicFrame>
      <p:sp>
        <p:nvSpPr>
          <p:cNvPr id="2" name="Titelplatzhalter 1">
            <a:extLst>
              <a:ext uri="{FF2B5EF4-FFF2-40B4-BE49-F238E27FC236}">
                <a16:creationId xmlns:a16="http://schemas.microsoft.com/office/drawing/2014/main" id="{D516DDF8-6246-4E17-9A69-7587BEB86746}"/>
              </a:ext>
            </a:extLst>
          </p:cNvPr>
          <p:cNvSpPr>
            <a:spLocks noGrp="1"/>
          </p:cNvSpPr>
          <p:nvPr>
            <p:ph type="title"/>
          </p:nvPr>
        </p:nvSpPr>
        <p:spPr>
          <a:xfrm>
            <a:off x="587373" y="441326"/>
            <a:ext cx="9612315" cy="719137"/>
          </a:xfrm>
          <a:prstGeom prst="rect">
            <a:avLst/>
          </a:prstGeom>
        </p:spPr>
        <p:txBody>
          <a:bodyPr vert="horz" lIns="0" tIns="28800" rIns="0" bIns="0" rtlCol="0" anchor="b">
            <a:noAutofit/>
          </a:bodyPr>
          <a:lstStyle/>
          <a:p>
            <a:r>
              <a:rPr lang="en-US" noProof="1"/>
              <a:t>Insert title</a:t>
            </a:r>
          </a:p>
        </p:txBody>
      </p:sp>
      <p:sp>
        <p:nvSpPr>
          <p:cNvPr id="6" name="Foliennummernplatzhalter 5">
            <a:extLst>
              <a:ext uri="{FF2B5EF4-FFF2-40B4-BE49-F238E27FC236}">
                <a16:creationId xmlns:a16="http://schemas.microsoft.com/office/drawing/2014/main" id="{6682A0CF-3065-49ED-A65C-127CE3A75828}"/>
              </a:ext>
            </a:extLst>
          </p:cNvPr>
          <p:cNvSpPr>
            <a:spLocks noGrp="1"/>
          </p:cNvSpPr>
          <p:nvPr>
            <p:ph type="sldNum" sz="quarter" idx="4"/>
          </p:nvPr>
        </p:nvSpPr>
        <p:spPr>
          <a:xfrm>
            <a:off x="0" y="6237288"/>
            <a:ext cx="510130" cy="215899"/>
          </a:xfrm>
          <a:prstGeom prst="rect">
            <a:avLst/>
          </a:prstGeom>
        </p:spPr>
        <p:txBody>
          <a:bodyPr vert="horz" lIns="0" tIns="32400" rIns="28800" bIns="0" rtlCol="0" anchor="t"/>
          <a:lstStyle>
            <a:lvl1pPr algn="r" rtl="0">
              <a:defRPr sz="600" b="1">
                <a:solidFill>
                  <a:srgbClr val="455F7C"/>
                </a:solidFill>
              </a:defRPr>
            </a:lvl1pPr>
          </a:lstStyle>
          <a:p>
            <a:fld id="{BC3E3FA2-354D-4243-BF24-D76E0C6A6C96}" type="slidenum">
              <a:rPr lang="en-US" noProof="1" smtClean="0"/>
              <a:pPr/>
              <a:t>‹#›</a:t>
            </a:fld>
            <a:endParaRPr lang="en-US" noProof="1"/>
          </a:p>
        </p:txBody>
      </p:sp>
      <p:pic>
        <p:nvPicPr>
          <p:cNvPr id="80" name="Statista Logo">
            <a:extLst>
              <a:ext uri="{FF2B5EF4-FFF2-40B4-BE49-F238E27FC236}">
                <a16:creationId xmlns:a16="http://schemas.microsoft.com/office/drawing/2014/main" id="{398FD2C6-DD7B-499F-A39B-5072096750C8}"/>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6"/>
              </a:ext>
            </a:extLst>
          </a:blip>
          <a:stretch>
            <a:fillRect/>
          </a:stretch>
        </p:blipFill>
        <p:spPr>
          <a:xfrm>
            <a:off x="10457437" y="6237289"/>
            <a:ext cx="1148199" cy="215900"/>
          </a:xfrm>
          <a:prstGeom prst="rect">
            <a:avLst/>
          </a:prstGeom>
        </p:spPr>
      </p:pic>
      <p:cxnSp>
        <p:nvCxnSpPr>
          <p:cNvPr id="84" name="Slide Number Line Grey">
            <a:extLst>
              <a:ext uri="{FF2B5EF4-FFF2-40B4-BE49-F238E27FC236}">
                <a16:creationId xmlns:a16="http://schemas.microsoft.com/office/drawing/2014/main" id="{495CF121-8912-4476-B588-A31060BB910D}"/>
              </a:ext>
            </a:extLst>
          </p:cNvPr>
          <p:cNvCxnSpPr>
            <a:cxnSpLocks/>
          </p:cNvCxnSpPr>
          <p:nvPr userDrawn="1"/>
        </p:nvCxnSpPr>
        <p:spPr>
          <a:xfrm>
            <a:off x="540149" y="6237287"/>
            <a:ext cx="0" cy="620713"/>
          </a:xfrm>
          <a:prstGeom prst="line">
            <a:avLst/>
          </a:prstGeom>
          <a:ln w="3175">
            <a:solidFill>
              <a:srgbClr val="DFE4E8"/>
            </a:solidFill>
          </a:ln>
        </p:spPr>
        <p:style>
          <a:lnRef idx="1">
            <a:schemeClr val="accent1"/>
          </a:lnRef>
          <a:fillRef idx="0">
            <a:schemeClr val="accent1"/>
          </a:fillRef>
          <a:effectRef idx="0">
            <a:schemeClr val="accent1"/>
          </a:effectRef>
          <a:fontRef idx="minor">
            <a:schemeClr val="tx1"/>
          </a:fontRef>
        </p:style>
      </p:cxnSp>
      <p:sp>
        <p:nvSpPr>
          <p:cNvPr id="67" name="Slide Number Block Blue">
            <a:extLst>
              <a:ext uri="{FF2B5EF4-FFF2-40B4-BE49-F238E27FC236}">
                <a16:creationId xmlns:a16="http://schemas.microsoft.com/office/drawing/2014/main" id="{70138B14-019F-4F36-B29A-92FBDD8D87E0}"/>
              </a:ext>
            </a:extLst>
          </p:cNvPr>
          <p:cNvSpPr/>
          <p:nvPr userDrawn="1"/>
        </p:nvSpPr>
        <p:spPr>
          <a:xfrm>
            <a:off x="510130" y="6237290"/>
            <a:ext cx="32400" cy="2158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1"/>
          </a:p>
        </p:txBody>
      </p:sp>
      <p:sp>
        <p:nvSpPr>
          <p:cNvPr id="5" name="Textplatzhalter 4">
            <a:extLst>
              <a:ext uri="{FF2B5EF4-FFF2-40B4-BE49-F238E27FC236}">
                <a16:creationId xmlns:a16="http://schemas.microsoft.com/office/drawing/2014/main" id="{62169003-EB30-4506-8C3F-48988020B8EF}"/>
              </a:ext>
            </a:extLst>
          </p:cNvPr>
          <p:cNvSpPr>
            <a:spLocks noGrp="1"/>
          </p:cNvSpPr>
          <p:nvPr>
            <p:ph type="body" idx="1"/>
          </p:nvPr>
        </p:nvSpPr>
        <p:spPr>
          <a:xfrm>
            <a:off x="587375" y="1881187"/>
            <a:ext cx="11017249" cy="3960813"/>
          </a:xfrm>
          <a:prstGeom prst="rect">
            <a:avLst/>
          </a:prstGeom>
        </p:spPr>
        <p:txBody>
          <a:bodyPr vert="horz" lIns="0" tIns="0" rIns="0" bIns="0" rtlCol="0">
            <a:noAutofit/>
          </a:bodyPr>
          <a:lstStyle/>
          <a:p>
            <a:pPr lvl="0"/>
            <a:r>
              <a:rPr lang="en-US" noProof="1"/>
              <a:t>Level one: headline</a:t>
            </a:r>
          </a:p>
          <a:p>
            <a:pPr lvl="1"/>
            <a:r>
              <a:rPr lang="en-US" noProof="1"/>
              <a:t>Level two: regular text </a:t>
            </a:r>
          </a:p>
          <a:p>
            <a:pPr lvl="1"/>
            <a:r>
              <a:rPr lang="en-US" noProof="1"/>
              <a:t>Level three: bullets</a:t>
            </a:r>
          </a:p>
          <a:p>
            <a:pPr lvl="3"/>
            <a:r>
              <a:rPr lang="en-US" noProof="1"/>
              <a:t>Level four: indented bullets </a:t>
            </a:r>
          </a:p>
          <a:p>
            <a:pPr lvl="4"/>
            <a:r>
              <a:rPr lang="en-US" noProof="1"/>
              <a:t>Level five: indented bullets</a:t>
            </a:r>
          </a:p>
          <a:p>
            <a:pPr lvl="5"/>
            <a:r>
              <a:rPr lang="en-US" noProof="1"/>
              <a:t>Level six: indented bullets </a:t>
            </a:r>
          </a:p>
          <a:p>
            <a:pPr lvl="6"/>
            <a:r>
              <a:rPr lang="en-US" noProof="1"/>
              <a:t>Level seven: indented bullets </a:t>
            </a:r>
          </a:p>
          <a:p>
            <a:pPr lvl="7"/>
            <a:r>
              <a:rPr lang="en-US" noProof="1"/>
              <a:t>Level eight: indented bullets </a:t>
            </a:r>
          </a:p>
          <a:p>
            <a:pPr lvl="8"/>
            <a:r>
              <a:rPr lang="en-US" noProof="1"/>
              <a:t>Level nine: indented bullets </a:t>
            </a:r>
          </a:p>
        </p:txBody>
      </p:sp>
      <p:sp>
        <p:nvSpPr>
          <p:cNvPr id="9" name="Footnote [Placeholder]" hidden="1">
            <a:extLst>
              <a:ext uri="{FF2B5EF4-FFF2-40B4-BE49-F238E27FC236}">
                <a16:creationId xmlns:a16="http://schemas.microsoft.com/office/drawing/2014/main" id="{227A0726-CDDD-41C5-8C5F-F8501B9C5207}"/>
              </a:ext>
            </a:extLst>
          </p:cNvPr>
          <p:cNvSpPr txBox="1">
            <a:spLocks/>
          </p:cNvSpPr>
          <p:nvPr userDrawn="1"/>
        </p:nvSpPr>
        <p:spPr>
          <a:xfrm>
            <a:off x="977352" y="6237287"/>
            <a:ext cx="7865627" cy="215901"/>
          </a:xfrm>
          <a:prstGeom prst="rect">
            <a:avLst/>
          </a:prstGeom>
        </p:spPr>
        <p:txBody>
          <a:bodyPr lIns="0" tIns="28800" rIns="0" bIns="0" anchor="t"/>
          <a:lstStyle>
            <a:lvl1pPr marL="0" indent="0" algn="l" defTabSz="914400" rtl="0" eaLnBrk="1" latinLnBrk="0" hangingPunct="1">
              <a:lnSpc>
                <a:spcPct val="110000"/>
              </a:lnSpc>
              <a:spcBef>
                <a:spcPts val="0"/>
              </a:spcBef>
              <a:spcAft>
                <a:spcPts val="0"/>
              </a:spcAft>
              <a:buFont typeface="Arial" panose="020B0604020202020204" pitchFamily="34" charset="0"/>
              <a:buNone/>
              <a:defRPr lang="en-US" sz="600" b="0" kern="1200" noProof="0">
                <a:solidFill>
                  <a:schemeClr val="tx1"/>
                </a:solidFill>
                <a:latin typeface="+mn-lt"/>
                <a:ea typeface="+mn-ea"/>
                <a:cs typeface="+mn-cs"/>
              </a:defRPr>
            </a:lvl1pPr>
            <a:lvl2pPr marL="0" indent="0" algn="l" defTabSz="914400" rtl="0" eaLnBrk="1" latinLnBrk="0" hangingPunct="1">
              <a:lnSpc>
                <a:spcPct val="110000"/>
              </a:lnSpc>
              <a:spcBef>
                <a:spcPts val="0"/>
              </a:spcBef>
              <a:spcAft>
                <a:spcPts val="0"/>
              </a:spcAft>
              <a:buFont typeface="Arial" panose="020B0604020202020204" pitchFamily="34" charset="0"/>
              <a:buNone/>
              <a:tabLst/>
              <a:defRPr lang="en-US" sz="600" b="0" kern="1200" noProof="0">
                <a:solidFill>
                  <a:schemeClr val="tx1"/>
                </a:solidFill>
                <a:latin typeface="+mn-lt"/>
                <a:ea typeface="+mn-ea"/>
                <a:cs typeface="+mn-cs"/>
              </a:defRPr>
            </a:lvl2pPr>
            <a:lvl3pPr marL="0" indent="0" algn="l" defTabSz="914400" rtl="0" eaLnBrk="1" latinLnBrk="0" hangingPunct="1">
              <a:lnSpc>
                <a:spcPct val="100000"/>
              </a:lnSpc>
              <a:spcBef>
                <a:spcPts val="0"/>
              </a:spcBef>
              <a:spcAft>
                <a:spcPts val="0"/>
              </a:spcAft>
              <a:buFont typeface="Arial" panose="020B0604020202020204" pitchFamily="34" charset="0"/>
              <a:buNone/>
              <a:tabLst/>
              <a:defRPr lang="en-US" sz="600" kern="1200" noProof="0">
                <a:solidFill>
                  <a:schemeClr val="tx1"/>
                </a:solidFill>
                <a:latin typeface="+mn-lt"/>
                <a:ea typeface="+mn-ea"/>
                <a:cs typeface="+mn-cs"/>
              </a:defRPr>
            </a:lvl3pPr>
            <a:lvl4pPr marL="0" indent="0" algn="l" defTabSz="914400" rtl="0" eaLnBrk="1" latinLnBrk="0" hangingPunct="1">
              <a:lnSpc>
                <a:spcPct val="100000"/>
              </a:lnSpc>
              <a:spcBef>
                <a:spcPts val="0"/>
              </a:spcBef>
              <a:spcAft>
                <a:spcPts val="0"/>
              </a:spcAft>
              <a:buFont typeface="Arial" panose="020B0604020202020204" pitchFamily="34" charset="0"/>
              <a:buNone/>
              <a:tabLst/>
              <a:defRPr lang="en-US" sz="600" kern="1200" noProof="0">
                <a:solidFill>
                  <a:schemeClr val="tx1"/>
                </a:solidFill>
                <a:latin typeface="+mn-lt"/>
                <a:ea typeface="+mn-ea"/>
                <a:cs typeface="+mn-cs"/>
              </a:defRPr>
            </a:lvl4pPr>
            <a:lvl5pPr marL="0" indent="-142875" algn="l" defTabSz="914400" rtl="0" eaLnBrk="1" latinLnBrk="0" hangingPunct="1">
              <a:lnSpc>
                <a:spcPct val="100000"/>
              </a:lnSpc>
              <a:spcBef>
                <a:spcPts val="0"/>
              </a:spcBef>
              <a:spcAft>
                <a:spcPts val="0"/>
              </a:spcAft>
              <a:buFont typeface="Arial" panose="020B0604020202020204" pitchFamily="34" charset="0"/>
              <a:buChar char="•"/>
              <a:defRPr lang="en-US" sz="600" b="0" kern="1200" noProof="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en-US">
                <a:solidFill>
                  <a:srgbClr val="455F7C"/>
                </a:solidFill>
              </a:rPr>
              <a:t>(n)</a:t>
            </a:r>
          </a:p>
        </p:txBody>
      </p:sp>
      <p:sp>
        <p:nvSpPr>
          <p:cNvPr id="10" name="Sources [Placeholder]" hidden="1">
            <a:extLst>
              <a:ext uri="{FF2B5EF4-FFF2-40B4-BE49-F238E27FC236}">
                <a16:creationId xmlns:a16="http://schemas.microsoft.com/office/drawing/2014/main" id="{6C97C03C-502A-4DFD-AB88-BE43C17F7A37}"/>
              </a:ext>
            </a:extLst>
          </p:cNvPr>
          <p:cNvSpPr txBox="1">
            <a:spLocks/>
          </p:cNvSpPr>
          <p:nvPr userDrawn="1"/>
        </p:nvSpPr>
        <p:spPr>
          <a:xfrm>
            <a:off x="977351" y="6471442"/>
            <a:ext cx="7865627" cy="234155"/>
          </a:xfrm>
          <a:prstGeom prst="rect">
            <a:avLst/>
          </a:prstGeom>
        </p:spPr>
        <p:txBody>
          <a:bodyPr lIns="0" tIns="0" rIns="0" bIns="0" anchor="t"/>
          <a:lstStyle>
            <a:lvl1pPr marL="0" indent="0" algn="l" defTabSz="914400" rtl="0" eaLnBrk="1" latinLnBrk="0" hangingPunct="1">
              <a:lnSpc>
                <a:spcPct val="110000"/>
              </a:lnSpc>
              <a:spcBef>
                <a:spcPts val="0"/>
              </a:spcBef>
              <a:spcAft>
                <a:spcPts val="0"/>
              </a:spcAft>
              <a:buFont typeface="Arial" panose="020B0604020202020204" pitchFamily="34" charset="0"/>
              <a:buNone/>
              <a:defRPr lang="en-US" sz="600" b="0" kern="1200" noProof="0">
                <a:solidFill>
                  <a:schemeClr val="tx1"/>
                </a:solidFill>
                <a:latin typeface="+mn-lt"/>
                <a:ea typeface="+mn-ea"/>
                <a:cs typeface="+mn-cs"/>
              </a:defRPr>
            </a:lvl1pPr>
            <a:lvl2pPr marL="0" indent="0" algn="l" defTabSz="914400" rtl="0" eaLnBrk="1" latinLnBrk="0" hangingPunct="1">
              <a:lnSpc>
                <a:spcPct val="110000"/>
              </a:lnSpc>
              <a:spcBef>
                <a:spcPts val="0"/>
              </a:spcBef>
              <a:spcAft>
                <a:spcPts val="0"/>
              </a:spcAft>
              <a:buFont typeface="Arial" panose="020B0604020202020204" pitchFamily="34" charset="0"/>
              <a:buNone/>
              <a:tabLst/>
              <a:defRPr lang="en-US" sz="600" b="0" kern="1200" noProof="0">
                <a:solidFill>
                  <a:schemeClr val="tx1"/>
                </a:solidFill>
                <a:latin typeface="+mn-lt"/>
                <a:ea typeface="+mn-ea"/>
                <a:cs typeface="+mn-cs"/>
              </a:defRPr>
            </a:lvl2pPr>
            <a:lvl3pPr marL="0" indent="0" algn="l" defTabSz="914400" rtl="0" eaLnBrk="1" latinLnBrk="0" hangingPunct="1">
              <a:lnSpc>
                <a:spcPct val="100000"/>
              </a:lnSpc>
              <a:spcBef>
                <a:spcPts val="0"/>
              </a:spcBef>
              <a:spcAft>
                <a:spcPts val="0"/>
              </a:spcAft>
              <a:buFont typeface="Arial" panose="020B0604020202020204" pitchFamily="34" charset="0"/>
              <a:buNone/>
              <a:tabLst/>
              <a:defRPr lang="en-US" sz="600" kern="1200" noProof="0">
                <a:solidFill>
                  <a:schemeClr val="tx1"/>
                </a:solidFill>
                <a:latin typeface="+mn-lt"/>
                <a:ea typeface="+mn-ea"/>
                <a:cs typeface="+mn-cs"/>
              </a:defRPr>
            </a:lvl3pPr>
            <a:lvl4pPr marL="0" indent="0" algn="l" defTabSz="914400" rtl="0" eaLnBrk="1" latinLnBrk="0" hangingPunct="1">
              <a:lnSpc>
                <a:spcPct val="100000"/>
              </a:lnSpc>
              <a:spcBef>
                <a:spcPts val="0"/>
              </a:spcBef>
              <a:spcAft>
                <a:spcPts val="0"/>
              </a:spcAft>
              <a:buFont typeface="Arial" panose="020B0604020202020204" pitchFamily="34" charset="0"/>
              <a:buNone/>
              <a:tabLst/>
              <a:defRPr lang="en-US" sz="600" kern="1200" noProof="0">
                <a:solidFill>
                  <a:schemeClr val="tx1"/>
                </a:solidFill>
                <a:latin typeface="+mn-lt"/>
                <a:ea typeface="+mn-ea"/>
                <a:cs typeface="+mn-cs"/>
              </a:defRPr>
            </a:lvl4pPr>
            <a:lvl5pPr marL="0" indent="-142875" algn="l" defTabSz="914400" rtl="0" eaLnBrk="1" latinLnBrk="0" hangingPunct="1">
              <a:lnSpc>
                <a:spcPct val="100000"/>
              </a:lnSpc>
              <a:spcBef>
                <a:spcPts val="0"/>
              </a:spcBef>
              <a:spcAft>
                <a:spcPts val="0"/>
              </a:spcAft>
              <a:buFont typeface="Arial" panose="020B0604020202020204" pitchFamily="34" charset="0"/>
              <a:buChar char="•"/>
              <a:defRPr lang="en-US" sz="600" b="0" kern="1200" noProof="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en-US"/>
              <a:t>Insert Sources</a:t>
            </a:r>
          </a:p>
        </p:txBody>
      </p:sp>
    </p:spTree>
    <p:extLst>
      <p:ext uri="{BB962C8B-B14F-4D97-AF65-F5344CB8AC3E}">
        <p14:creationId xmlns:p14="http://schemas.microsoft.com/office/powerpoint/2010/main" val="1299344287"/>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 id="2147483753" r:id="rId20"/>
    <p:sldLayoutId id="2147483754" r:id="rId21"/>
    <p:sldLayoutId id="2147483755" r:id="rId22"/>
    <p:sldLayoutId id="2147483756" r:id="rId23"/>
    <p:sldLayoutId id="2147483757" r:id="rId24"/>
    <p:sldLayoutId id="2147483758" r:id="rId25"/>
    <p:sldLayoutId id="2147483759" r:id="rId26"/>
    <p:sldLayoutId id="2147483760" r:id="rId27"/>
    <p:sldLayoutId id="2147483761" r:id="rId28"/>
    <p:sldLayoutId id="2147483762" r:id="rId29"/>
    <p:sldLayoutId id="2147483763" r:id="rId30"/>
    <p:sldLayoutId id="2147483764" r:id="rId31"/>
    <p:sldLayoutId id="2147483765" r:id="rId32"/>
    <p:sldLayoutId id="2147483766" r:id="rId33"/>
    <p:sldLayoutId id="2147483767" r:id="rId34"/>
    <p:sldLayoutId id="2147483768" r:id="rId35"/>
    <p:sldLayoutId id="2147483769" r:id="rId36"/>
    <p:sldLayoutId id="2147483770" r:id="rId37"/>
    <p:sldLayoutId id="2147483771" r:id="rId38"/>
    <p:sldLayoutId id="2147483772" r:id="rId39"/>
    <p:sldLayoutId id="2147483773" r:id="rId40"/>
    <p:sldLayoutId id="2147483774" r:id="rId41"/>
  </p:sldLayoutIdLst>
  <p:hf hdr="0" ftr="0" dt="0"/>
  <p:txStyles>
    <p:titleStyle>
      <a:lvl1pPr algn="l" defTabSz="914400" rtl="0" eaLnBrk="1" latinLnBrk="0" hangingPunct="1">
        <a:lnSpc>
          <a:spcPct val="100000"/>
        </a:lnSpc>
        <a:spcBef>
          <a:spcPct val="0"/>
        </a:spcBef>
        <a:buNone/>
        <a:defRPr sz="2500" kern="1200" spc="-40" baseline="0">
          <a:solidFill>
            <a:schemeClr val="tx1"/>
          </a:solidFill>
          <a:latin typeface="+mj-lt"/>
          <a:ea typeface="+mj-ea"/>
          <a:cs typeface="+mj-cs"/>
        </a:defRPr>
      </a:lvl1pPr>
    </p:titleStyle>
    <p:bodyStyle>
      <a:lvl1pPr marL="0" indent="0" algn="l" defTabSz="914400" rtl="0" eaLnBrk="1" latinLnBrk="0" hangingPunct="1">
        <a:lnSpc>
          <a:spcPts val="2120"/>
        </a:lnSpc>
        <a:spcBef>
          <a:spcPts val="0"/>
        </a:spcBef>
        <a:spcAft>
          <a:spcPts val="600"/>
        </a:spcAft>
        <a:buFont typeface="Arial" panose="020B0604020202020204" pitchFamily="34" charset="0"/>
        <a:buNone/>
        <a:defRPr lang="en-US" sz="1600" b="1" kern="1200" noProof="0" dirty="0">
          <a:solidFill>
            <a:schemeClr val="tx1"/>
          </a:solidFill>
          <a:latin typeface="+mn-lt"/>
          <a:ea typeface="+mn-ea"/>
          <a:cs typeface="+mn-cs"/>
        </a:defRPr>
      </a:lvl1pPr>
      <a:lvl2pPr marL="0" indent="0" algn="l" defTabSz="914400" rtl="0" eaLnBrk="1" latinLnBrk="0" hangingPunct="1">
        <a:lnSpc>
          <a:spcPts val="2120"/>
        </a:lnSpc>
        <a:spcBef>
          <a:spcPts val="0"/>
        </a:spcBef>
        <a:spcAft>
          <a:spcPts val="600"/>
        </a:spcAft>
        <a:buFont typeface="Arial" panose="020B0604020202020204" pitchFamily="34" charset="0"/>
        <a:buNone/>
        <a:tabLst/>
        <a:defRPr lang="en-US" sz="1600" b="0" kern="1200" noProof="0" dirty="0">
          <a:solidFill>
            <a:schemeClr val="tx1"/>
          </a:solidFill>
          <a:latin typeface="+mn-lt"/>
          <a:ea typeface="+mn-ea"/>
          <a:cs typeface="+mn-cs"/>
        </a:defRPr>
      </a:lvl2pPr>
      <a:lvl3pPr marL="142875" indent="-142875" algn="l" defTabSz="914400" rtl="0" eaLnBrk="1" latinLnBrk="0" hangingPunct="1">
        <a:lnSpc>
          <a:spcPts val="2020"/>
        </a:lnSpc>
        <a:spcBef>
          <a:spcPts val="0"/>
        </a:spcBef>
        <a:spcAft>
          <a:spcPts val="600"/>
        </a:spcAft>
        <a:buFont typeface="Arial" panose="020B0604020202020204" pitchFamily="34" charset="0"/>
        <a:buChar char="•"/>
        <a:tabLst/>
        <a:defRPr lang="en-US" sz="1600" kern="1200" noProof="0" dirty="0">
          <a:solidFill>
            <a:schemeClr val="tx1"/>
          </a:solidFill>
          <a:latin typeface="+mn-lt"/>
          <a:ea typeface="+mn-ea"/>
          <a:cs typeface="+mn-cs"/>
        </a:defRPr>
      </a:lvl3pPr>
      <a:lvl4pPr marL="358775" indent="-142875" algn="l" defTabSz="914400" rtl="0" eaLnBrk="1" latinLnBrk="0" hangingPunct="1">
        <a:lnSpc>
          <a:spcPts val="2120"/>
        </a:lnSpc>
        <a:spcBef>
          <a:spcPts val="0"/>
        </a:spcBef>
        <a:spcAft>
          <a:spcPts val="600"/>
        </a:spcAft>
        <a:buFont typeface="Arial" panose="020B0604020202020204" pitchFamily="34" charset="0"/>
        <a:buChar char="•"/>
        <a:tabLst/>
        <a:defRPr lang="en-US" sz="1600" kern="1200" noProof="0" dirty="0">
          <a:solidFill>
            <a:schemeClr val="tx1"/>
          </a:solidFill>
          <a:latin typeface="+mn-lt"/>
          <a:ea typeface="+mn-ea"/>
          <a:cs typeface="+mn-cs"/>
        </a:defRPr>
      </a:lvl4pPr>
      <a:lvl5pPr marL="574675" indent="-142875" algn="l" defTabSz="914400" rtl="0" eaLnBrk="1" latinLnBrk="0" hangingPunct="1">
        <a:lnSpc>
          <a:spcPts val="2120"/>
        </a:lnSpc>
        <a:spcBef>
          <a:spcPts val="0"/>
        </a:spcBef>
        <a:spcAft>
          <a:spcPts val="600"/>
        </a:spcAft>
        <a:buFont typeface="Arial" panose="020B0604020202020204" pitchFamily="34" charset="0"/>
        <a:buChar char="•"/>
        <a:defRPr lang="en-US" sz="1600" b="0" kern="1200" noProof="0" dirty="0">
          <a:solidFill>
            <a:schemeClr val="tx1"/>
          </a:solidFill>
          <a:latin typeface="+mn-lt"/>
          <a:ea typeface="+mn-ea"/>
          <a:cs typeface="+mn-cs"/>
        </a:defRPr>
      </a:lvl5pPr>
      <a:lvl6pPr marL="714375" indent="-142875" algn="l" defTabSz="914400" rtl="0" eaLnBrk="1" latinLnBrk="0" hangingPunct="1">
        <a:lnSpc>
          <a:spcPts val="212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857250" indent="-142875" algn="l" defTabSz="914400" rtl="0" eaLnBrk="1" latinLnBrk="0" hangingPunct="1">
        <a:lnSpc>
          <a:spcPts val="212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00125" indent="-142875" algn="l" defTabSz="914400" rtl="0" eaLnBrk="1" latinLnBrk="0" hangingPunct="1">
        <a:lnSpc>
          <a:spcPts val="212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143000" indent="-142875" algn="l" defTabSz="914400" rtl="0" eaLnBrk="1" latinLnBrk="0" hangingPunct="1">
        <a:lnSpc>
          <a:spcPts val="212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80">
          <p15:clr>
            <a:srgbClr val="F26B43"/>
          </p15:clr>
        </p15:guide>
        <p15:guide id="2" pos="370">
          <p15:clr>
            <a:srgbClr val="F26B43"/>
          </p15:clr>
        </p15:guide>
        <p15:guide id="3" orient="horz" pos="278">
          <p15:clr>
            <a:srgbClr val="F26B43"/>
          </p15:clr>
        </p15:guide>
        <p15:guide id="4" orient="horz" pos="1185">
          <p15:clr>
            <a:srgbClr val="F26B43"/>
          </p15:clr>
        </p15:guide>
        <p15:guide id="5" orient="horz" pos="3929">
          <p15:clr>
            <a:srgbClr val="F26B43"/>
          </p15:clr>
        </p15:guide>
        <p15:guide id="6" pos="7310">
          <p15:clr>
            <a:srgbClr val="F26B43"/>
          </p15:clr>
        </p15:guide>
        <p15:guide id="9" pos="2026">
          <p15:clr>
            <a:srgbClr val="5ACBF0"/>
          </p15:clr>
        </p15:guide>
        <p15:guide id="10" pos="2116">
          <p15:clr>
            <a:srgbClr val="5ACBF0"/>
          </p15:clr>
        </p15:guide>
        <p15:guide id="11" pos="2910">
          <p15:clr>
            <a:srgbClr val="5ACBF0"/>
          </p15:clr>
        </p15:guide>
        <p15:guide id="12" pos="3001">
          <p15:clr>
            <a:srgbClr val="5ACBF0"/>
          </p15:clr>
        </p15:guide>
        <p15:guide id="13" pos="3795">
          <p15:clr>
            <a:srgbClr val="5ACBF0"/>
          </p15:clr>
        </p15:guide>
        <p15:guide id="14" pos="3885">
          <p15:clr>
            <a:srgbClr val="5ACBF0"/>
          </p15:clr>
        </p15:guide>
        <p15:guide id="15" pos="4679">
          <p15:clr>
            <a:srgbClr val="5ACBF0"/>
          </p15:clr>
        </p15:guide>
        <p15:guide id="16" pos="4770">
          <p15:clr>
            <a:srgbClr val="5ACBF0"/>
          </p15:clr>
        </p15:guide>
        <p15:guide id="17" pos="5564">
          <p15:clr>
            <a:srgbClr val="5ACBF0"/>
          </p15:clr>
        </p15:guide>
        <p15:guide id="18" pos="5654">
          <p15:clr>
            <a:srgbClr val="5ACBF0"/>
          </p15:clr>
        </p15:guide>
        <p15:guide id="21" orient="horz" pos="731">
          <p15:clr>
            <a:srgbClr val="F26B43"/>
          </p15:clr>
        </p15:guide>
        <p15:guide id="22" orient="horz" pos="4065">
          <p15:clr>
            <a:srgbClr val="F26B43"/>
          </p15:clr>
        </p15:guide>
        <p15:guide id="23" pos="1164">
          <p15:clr>
            <a:srgbClr val="5ACBF0"/>
          </p15:clr>
        </p15:guide>
        <p15:guide id="24" pos="1255">
          <p15:clr>
            <a:srgbClr val="5ACBF0"/>
          </p15:clr>
        </p15:guide>
        <p15:guide id="25" pos="6516">
          <p15:clr>
            <a:srgbClr val="5ACBF0"/>
          </p15:clr>
        </p15:guide>
        <p15:guide id="26" pos="6425">
          <p15:clr>
            <a:srgbClr val="5ACBF0"/>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tags" Target="../tags/tag55.xml"/><Relationship Id="rId7" Type="http://schemas.openxmlformats.org/officeDocument/2006/relationships/image" Target="../media/image25.png"/><Relationship Id="rId2" Type="http://schemas.openxmlformats.org/officeDocument/2006/relationships/customXml" Target="../../customXml/item9.xml"/><Relationship Id="rId1" Type="http://schemas.openxmlformats.org/officeDocument/2006/relationships/customXml" Target="../../customXml/item8.xml"/><Relationship Id="rId6" Type="http://schemas.openxmlformats.org/officeDocument/2006/relationships/image" Target="../media/image24.emf"/><Relationship Id="rId5" Type="http://schemas.openxmlformats.org/officeDocument/2006/relationships/oleObject" Target="../embeddings/oleObject41.bin"/><Relationship Id="rId4"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tags" Target="../tags/tag58.xml"/><Relationship Id="rId7" Type="http://schemas.openxmlformats.org/officeDocument/2006/relationships/image" Target="../media/image27.emf"/><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oleObject" Target="../embeddings/oleObject42.bin"/><Relationship Id="rId5" Type="http://schemas.openxmlformats.org/officeDocument/2006/relationships/notesSlide" Target="../notesSlides/notesSlide1.xml"/><Relationship Id="rId4" Type="http://schemas.openxmlformats.org/officeDocument/2006/relationships/slideLayout" Target="../slideLayouts/slideLayout21.xml"/><Relationship Id="rId9" Type="http://schemas.openxmlformats.org/officeDocument/2006/relationships/image" Target="../media/image29.svg"/></Relationships>
</file>

<file path=ppt/slides/_rels/slide3.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tags" Target="../tags/tag59.xml"/><Relationship Id="rId7" Type="http://schemas.openxmlformats.org/officeDocument/2006/relationships/image" Target="../media/image27.emf"/><Relationship Id="rId2" Type="http://schemas.openxmlformats.org/officeDocument/2006/relationships/customXml" Target="../../customXml/item11.xml"/><Relationship Id="rId1" Type="http://schemas.openxmlformats.org/officeDocument/2006/relationships/customXml" Target="../../customXml/item10.xml"/><Relationship Id="rId6" Type="http://schemas.openxmlformats.org/officeDocument/2006/relationships/oleObject" Target="../embeddings/oleObject43.bin"/><Relationship Id="rId11" Type="http://schemas.openxmlformats.org/officeDocument/2006/relationships/image" Target="../media/image33.svg"/><Relationship Id="rId5" Type="http://schemas.openxmlformats.org/officeDocument/2006/relationships/notesSlide" Target="../notesSlides/notesSlide2.xml"/><Relationship Id="rId10" Type="http://schemas.openxmlformats.org/officeDocument/2006/relationships/image" Target="../media/image32.svg"/><Relationship Id="rId4" Type="http://schemas.openxmlformats.org/officeDocument/2006/relationships/slideLayout" Target="../slideLayouts/slideLayout21.xml"/><Relationship Id="rId9" Type="http://schemas.openxmlformats.org/officeDocument/2006/relationships/image" Target="../media/image31.svg"/></Relationships>
</file>

<file path=ppt/slides/_rels/slide4.xml.rels><?xml version="1.0" encoding="UTF-8" standalone="yes"?>
<Relationships xmlns="http://schemas.openxmlformats.org/package/2006/relationships"><Relationship Id="rId8" Type="http://schemas.openxmlformats.org/officeDocument/2006/relationships/tags" Target="../tags/tag67.xml"/><Relationship Id="rId13" Type="http://schemas.openxmlformats.org/officeDocument/2006/relationships/image" Target="../media/image27.emf"/><Relationship Id="rId18" Type="http://schemas.openxmlformats.org/officeDocument/2006/relationships/image" Target="../media/image36.png"/><Relationship Id="rId3" Type="http://schemas.openxmlformats.org/officeDocument/2006/relationships/tags" Target="../tags/tag62.xml"/><Relationship Id="rId7" Type="http://schemas.openxmlformats.org/officeDocument/2006/relationships/tags" Target="../tags/tag66.xml"/><Relationship Id="rId12" Type="http://schemas.openxmlformats.org/officeDocument/2006/relationships/oleObject" Target="../embeddings/oleObject44.bin"/><Relationship Id="rId17" Type="http://schemas.openxmlformats.org/officeDocument/2006/relationships/image" Target="../media/image35.png"/><Relationship Id="rId2" Type="http://schemas.openxmlformats.org/officeDocument/2006/relationships/tags" Target="../tags/tag61.xml"/><Relationship Id="rId16" Type="http://schemas.openxmlformats.org/officeDocument/2006/relationships/image" Target="../media/image30.svg"/><Relationship Id="rId1" Type="http://schemas.openxmlformats.org/officeDocument/2006/relationships/tags" Target="../tags/tag60.xml"/><Relationship Id="rId6" Type="http://schemas.openxmlformats.org/officeDocument/2006/relationships/tags" Target="../tags/tag65.xml"/><Relationship Id="rId11" Type="http://schemas.openxmlformats.org/officeDocument/2006/relationships/notesSlide" Target="../notesSlides/notesSlide3.xml"/><Relationship Id="rId5" Type="http://schemas.openxmlformats.org/officeDocument/2006/relationships/tags" Target="../tags/tag64.xml"/><Relationship Id="rId15" Type="http://schemas.openxmlformats.org/officeDocument/2006/relationships/image" Target="../media/image34.svg"/><Relationship Id="rId10" Type="http://schemas.openxmlformats.org/officeDocument/2006/relationships/slideLayout" Target="../slideLayouts/slideLayout21.xml"/><Relationship Id="rId4" Type="http://schemas.openxmlformats.org/officeDocument/2006/relationships/tags" Target="../tags/tag63.xml"/><Relationship Id="rId9" Type="http://schemas.openxmlformats.org/officeDocument/2006/relationships/tags" Target="../tags/tag68.xml"/><Relationship Id="rId14" Type="http://schemas.openxmlformats.org/officeDocument/2006/relationships/image" Target="../media/image33.svg"/></Relationships>
</file>

<file path=ppt/slides/_rels/slide5.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tags" Target="../tags/tag71.xml"/><Relationship Id="rId7" Type="http://schemas.openxmlformats.org/officeDocument/2006/relationships/oleObject" Target="../embeddings/oleObject45.bin"/><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notesSlide" Target="../notesSlides/notesSlide4.xml"/><Relationship Id="rId5" Type="http://schemas.openxmlformats.org/officeDocument/2006/relationships/slideLayout" Target="../slideLayouts/slideLayout21.xml"/><Relationship Id="rId4" Type="http://schemas.openxmlformats.org/officeDocument/2006/relationships/tags" Target="../tags/tag72.xml"/><Relationship Id="rId9" Type="http://schemas.openxmlformats.org/officeDocument/2006/relationships/image" Target="../media/image37.png"/></Relationships>
</file>

<file path=ppt/slides/_rels/slide6.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notesSlide" Target="../notesSlides/notesSlide5.xml"/><Relationship Id="rId7" Type="http://schemas.openxmlformats.org/officeDocument/2006/relationships/image" Target="../media/image39.svg"/><Relationship Id="rId12" Type="http://schemas.openxmlformats.org/officeDocument/2006/relationships/image" Target="../media/image44.svg"/><Relationship Id="rId2" Type="http://schemas.openxmlformats.org/officeDocument/2006/relationships/slideLayout" Target="../slideLayouts/slideLayout21.xml"/><Relationship Id="rId1" Type="http://schemas.openxmlformats.org/officeDocument/2006/relationships/tags" Target="../tags/tag73.xml"/><Relationship Id="rId6" Type="http://schemas.openxmlformats.org/officeDocument/2006/relationships/image" Target="../media/image38.svg"/><Relationship Id="rId11" Type="http://schemas.openxmlformats.org/officeDocument/2006/relationships/image" Target="../media/image43.svg"/><Relationship Id="rId5" Type="http://schemas.openxmlformats.org/officeDocument/2006/relationships/image" Target="../media/image27.emf"/><Relationship Id="rId10" Type="http://schemas.openxmlformats.org/officeDocument/2006/relationships/image" Target="../media/image42.svg"/><Relationship Id="rId4" Type="http://schemas.openxmlformats.org/officeDocument/2006/relationships/oleObject" Target="../embeddings/oleObject46.bin"/><Relationship Id="rId9" Type="http://schemas.openxmlformats.org/officeDocument/2006/relationships/image" Target="../media/image41.sv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1.xml"/><Relationship Id="rId1" Type="http://schemas.openxmlformats.org/officeDocument/2006/relationships/tags" Target="../tags/tag74.xml"/><Relationship Id="rId5" Type="http://schemas.openxmlformats.org/officeDocument/2006/relationships/image" Target="../media/image27.emf"/><Relationship Id="rId4" Type="http://schemas.openxmlformats.org/officeDocument/2006/relationships/oleObject" Target="../embeddings/oleObject47.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BCD21C03-5DB4-8C3E-9DB6-04C9A5A1745A}"/>
              </a:ext>
            </a:extLst>
          </p:cNvPr>
          <p:cNvGraphicFramePr>
            <a:graphicFrameLocks noChangeAspect="1"/>
          </p:cNvGraphicFramePr>
          <p:nvPr>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47" imgH="348" progId="TCLayout.ActiveDocument.1">
                  <p:embed/>
                </p:oleObj>
              </mc:Choice>
              <mc:Fallback>
                <p:oleObj name="think-cell Slide" r:id="rId5" imgW="347" imgH="348" progId="TCLayout.ActiveDocument.1">
                  <p:embed/>
                  <p:pic>
                    <p:nvPicPr>
                      <p:cNvPr id="9" name="think-cell data - do not delete" hidden="1">
                        <a:extLst>
                          <a:ext uri="{FF2B5EF4-FFF2-40B4-BE49-F238E27FC236}">
                            <a16:creationId xmlns:a16="http://schemas.microsoft.com/office/drawing/2014/main" id="{BCD21C03-5DB4-8C3E-9DB6-04C9A5A1745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ext Placeholder 2">
            <a:extLst>
              <a:ext uri="{FF2B5EF4-FFF2-40B4-BE49-F238E27FC236}">
                <a16:creationId xmlns:a16="http://schemas.microsoft.com/office/drawing/2014/main" id="{52C64013-7C87-A81C-6635-6FCE8B858EE5}"/>
              </a:ext>
            </a:extLst>
          </p:cNvPr>
          <p:cNvSpPr>
            <a:spLocks noGrp="1"/>
          </p:cNvSpPr>
          <p:nvPr>
            <p:ph type="body" sz="quarter" idx="10"/>
          </p:nvPr>
        </p:nvSpPr>
        <p:spPr/>
        <p:txBody>
          <a:bodyPr/>
          <a:lstStyle/>
          <a:p>
            <a:r>
              <a:rPr lang="en-US"/>
              <a:t>methodology</a:t>
            </a:r>
          </a:p>
        </p:txBody>
      </p:sp>
      <p:sp>
        <p:nvSpPr>
          <p:cNvPr id="4" name="Title 3">
            <a:extLst>
              <a:ext uri="{FF2B5EF4-FFF2-40B4-BE49-F238E27FC236}">
                <a16:creationId xmlns:a16="http://schemas.microsoft.com/office/drawing/2014/main" id="{06A6D8D5-F20F-0E06-4962-413A7E6CE458}"/>
              </a:ext>
            </a:extLst>
          </p:cNvPr>
          <p:cNvSpPr>
            <a:spLocks noGrp="1"/>
          </p:cNvSpPr>
          <p:nvPr>
            <p:ph type="ctrTitle"/>
          </p:nvPr>
        </p:nvSpPr>
        <p:spPr/>
        <p:txBody>
          <a:bodyPr vert="horz"/>
          <a:lstStyle/>
          <a:p>
            <a:r>
              <a:rPr lang="en-US" dirty="0"/>
              <a:t>Australia’s Best Employers </a:t>
            </a:r>
            <a:r>
              <a:rPr lang="en-US" b="1" dirty="0">
                <a:latin typeface="Open Sans"/>
                <a:ea typeface="Open Sans"/>
                <a:cs typeface="Open Sans"/>
              </a:rPr>
              <a:t>202</a:t>
            </a:r>
            <a:r>
              <a:rPr lang="en-US" altLang="zh-TW" b="1" dirty="0">
                <a:latin typeface="Open Sans"/>
                <a:ea typeface="Open Sans"/>
                <a:cs typeface="Open Sans"/>
              </a:rPr>
              <a:t>6</a:t>
            </a:r>
            <a:endParaRPr lang="en-US" dirty="0"/>
          </a:p>
        </p:txBody>
      </p:sp>
      <p:sp>
        <p:nvSpPr>
          <p:cNvPr id="5" name="Subtitle 4">
            <a:extLst>
              <a:ext uri="{FF2B5EF4-FFF2-40B4-BE49-F238E27FC236}">
                <a16:creationId xmlns:a16="http://schemas.microsoft.com/office/drawing/2014/main" id="{31ABAC29-0ADC-7356-ED07-973E4CB14A1E}"/>
              </a:ext>
            </a:extLst>
          </p:cNvPr>
          <p:cNvSpPr>
            <a:spLocks noGrp="1"/>
          </p:cNvSpPr>
          <p:nvPr>
            <p:ph type="subTitle" idx="1"/>
          </p:nvPr>
        </p:nvSpPr>
        <p:spPr>
          <a:xfrm>
            <a:off x="587375" y="5564664"/>
            <a:ext cx="5437188" cy="554672"/>
          </a:xfrm>
        </p:spPr>
        <p:txBody>
          <a:bodyPr/>
          <a:lstStyle/>
          <a:p>
            <a:r>
              <a:rPr lang="en-US"/>
              <a:t>Scope, Data Collection, Evaluation and Results</a:t>
            </a:r>
          </a:p>
        </p:txBody>
      </p:sp>
      <p:pic>
        <p:nvPicPr>
          <p:cNvPr id="2" name="Picture 2" descr="A tablet and a pen next to a piece of paper&#10;&#10;Description automatically generated">
            <a:extLst>
              <a:ext uri="{FF2B5EF4-FFF2-40B4-BE49-F238E27FC236}">
                <a16:creationId xmlns:a16="http://schemas.microsoft.com/office/drawing/2014/main" id="{BD7D1187-1678-1A80-9A94-7D0F873DA7B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72460" y="998392"/>
            <a:ext cx="4133103" cy="46030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AD66F24-5E2C-0C75-EB88-092418AF94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67375" y="4798210"/>
            <a:ext cx="1238188" cy="1532908"/>
          </a:xfrm>
          <a:prstGeom prst="rect">
            <a:avLst/>
          </a:prstGeom>
        </p:spPr>
      </p:pic>
    </p:spTree>
    <p:custDataLst>
      <p:custData r:id="rId1"/>
      <p:custData r:id="rId2"/>
    </p:custDataLst>
    <p:extLst>
      <p:ext uri="{BB962C8B-B14F-4D97-AF65-F5344CB8AC3E}">
        <p14:creationId xmlns:p14="http://schemas.microsoft.com/office/powerpoint/2010/main" val="1438247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DB3A63FF-4076-F101-06CE-1A908487135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306" imgH="306" progId="TCLayout.ActiveDocument.1">
                  <p:embed/>
                </p:oleObj>
              </mc:Choice>
              <mc:Fallback>
                <p:oleObj name="think-cell Slide" r:id="rId6" imgW="306" imgH="306" progId="TCLayout.ActiveDocument.1">
                  <p:embed/>
                  <p:pic>
                    <p:nvPicPr>
                      <p:cNvPr id="10" name="Object 9" hidden="1">
                        <a:extLst>
                          <a:ext uri="{FF2B5EF4-FFF2-40B4-BE49-F238E27FC236}">
                            <a16:creationId xmlns:a16="http://schemas.microsoft.com/office/drawing/2014/main" id="{DB3A63FF-4076-F101-06CE-1A908487135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0" name="Text Placeholder 19">
            <a:extLst>
              <a:ext uri="{FF2B5EF4-FFF2-40B4-BE49-F238E27FC236}">
                <a16:creationId xmlns:a16="http://schemas.microsoft.com/office/drawing/2014/main" id="{45D2B9CD-5081-549C-5F87-E705CC3C57FA}"/>
              </a:ext>
            </a:extLst>
          </p:cNvPr>
          <p:cNvSpPr>
            <a:spLocks noGrp="1"/>
          </p:cNvSpPr>
          <p:nvPr>
            <p:ph type="body" sz="quarter" idx="18"/>
          </p:nvPr>
        </p:nvSpPr>
        <p:spPr/>
        <p:txBody>
          <a:bodyPr/>
          <a:lstStyle/>
          <a:p>
            <a:endParaRPr lang="en-US"/>
          </a:p>
        </p:txBody>
      </p:sp>
      <p:sp>
        <p:nvSpPr>
          <p:cNvPr id="19" name="Text Placeholder 18">
            <a:extLst>
              <a:ext uri="{FF2B5EF4-FFF2-40B4-BE49-F238E27FC236}">
                <a16:creationId xmlns:a16="http://schemas.microsoft.com/office/drawing/2014/main" id="{643C6D75-B98D-A32C-02D4-70348473D78B}"/>
              </a:ext>
            </a:extLst>
          </p:cNvPr>
          <p:cNvSpPr>
            <a:spLocks noGrp="1"/>
          </p:cNvSpPr>
          <p:nvPr>
            <p:ph type="body" sz="quarter" idx="17"/>
          </p:nvPr>
        </p:nvSpPr>
        <p:spPr/>
        <p:txBody>
          <a:bodyPr/>
          <a:lstStyle/>
          <a:p>
            <a:endParaRPr lang="en-US"/>
          </a:p>
        </p:txBody>
      </p:sp>
      <p:sp>
        <p:nvSpPr>
          <p:cNvPr id="17" name="Text Placeholder 16">
            <a:extLst>
              <a:ext uri="{FF2B5EF4-FFF2-40B4-BE49-F238E27FC236}">
                <a16:creationId xmlns:a16="http://schemas.microsoft.com/office/drawing/2014/main" id="{C7E68336-C75E-84E4-9A31-00F3FBA132D4}"/>
              </a:ext>
            </a:extLst>
          </p:cNvPr>
          <p:cNvSpPr>
            <a:spLocks noGrp="1"/>
          </p:cNvSpPr>
          <p:nvPr>
            <p:ph type="body" sz="quarter" idx="12"/>
          </p:nvPr>
        </p:nvSpPr>
        <p:spPr/>
        <p:txBody>
          <a:bodyPr/>
          <a:lstStyle/>
          <a:p>
            <a:endParaRPr lang="en-US"/>
          </a:p>
        </p:txBody>
      </p:sp>
      <p:sp>
        <p:nvSpPr>
          <p:cNvPr id="18" name="Text Placeholder 17">
            <a:extLst>
              <a:ext uri="{FF2B5EF4-FFF2-40B4-BE49-F238E27FC236}">
                <a16:creationId xmlns:a16="http://schemas.microsoft.com/office/drawing/2014/main" id="{13CEC1FF-486C-813C-BE2D-0C37C1D64549}"/>
              </a:ext>
            </a:extLst>
          </p:cNvPr>
          <p:cNvSpPr>
            <a:spLocks noGrp="1"/>
          </p:cNvSpPr>
          <p:nvPr>
            <p:ph type="body" sz="quarter" idx="14"/>
          </p:nvPr>
        </p:nvSpPr>
        <p:spPr/>
        <p:txBody>
          <a:bodyPr/>
          <a:lstStyle/>
          <a:p>
            <a:endParaRPr lang="en-US"/>
          </a:p>
        </p:txBody>
      </p:sp>
      <p:sp>
        <p:nvSpPr>
          <p:cNvPr id="6" name="Slide Number Placeholder 5">
            <a:extLst>
              <a:ext uri="{FF2B5EF4-FFF2-40B4-BE49-F238E27FC236}">
                <a16:creationId xmlns:a16="http://schemas.microsoft.com/office/drawing/2014/main" id="{E2B06DB0-820D-DAF9-7F30-1E970423F6AE}"/>
              </a:ext>
            </a:extLst>
          </p:cNvPr>
          <p:cNvSpPr>
            <a:spLocks noGrp="1"/>
          </p:cNvSpPr>
          <p:nvPr>
            <p:ph type="sldNum" sz="quarter" idx="10"/>
          </p:nvPr>
        </p:nvSpPr>
        <p:spPr>
          <a:xfrm>
            <a:off x="0" y="6237288"/>
            <a:ext cx="510130" cy="21589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E3FA2-354D-4243-BF24-D76E0C6A6C96}" type="slidenum">
              <a:rPr kumimoji="0" lang="en-US" sz="600" b="1" i="0" u="none" strike="noStrike" kern="1200" cap="none" spc="0" normalizeH="0" baseline="0" noProof="0" smtClean="0">
                <a:ln>
                  <a:noFill/>
                </a:ln>
                <a:solidFill>
                  <a:srgbClr val="455F7C"/>
                </a:solidFill>
                <a:effectLst/>
                <a:uLnTx/>
                <a:uFillTx/>
                <a:latin typeface="Open Sans"/>
                <a:ea typeface="+mn-ea"/>
                <a:cs typeface="Open San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600" b="1" i="0" u="none" strike="noStrike" kern="1200" cap="none" spc="0" normalizeH="0" baseline="0" noProof="0">
              <a:ln>
                <a:noFill/>
              </a:ln>
              <a:solidFill>
                <a:srgbClr val="455F7C"/>
              </a:solidFill>
              <a:effectLst/>
              <a:uLnTx/>
              <a:uFillTx/>
              <a:latin typeface="Open Sans"/>
              <a:ea typeface="+mn-ea"/>
              <a:cs typeface="Open Sans"/>
            </a:endParaRPr>
          </a:p>
        </p:txBody>
      </p:sp>
      <p:sp>
        <p:nvSpPr>
          <p:cNvPr id="8" name="Title 7">
            <a:extLst>
              <a:ext uri="{FF2B5EF4-FFF2-40B4-BE49-F238E27FC236}">
                <a16:creationId xmlns:a16="http://schemas.microsoft.com/office/drawing/2014/main" id="{29676F48-9446-7C42-3CA1-9AE15F266387}"/>
              </a:ext>
            </a:extLst>
          </p:cNvPr>
          <p:cNvSpPr>
            <a:spLocks noGrp="1"/>
          </p:cNvSpPr>
          <p:nvPr>
            <p:ph type="title"/>
          </p:nvPr>
        </p:nvSpPr>
        <p:spPr>
          <a:xfrm>
            <a:off x="587373" y="441326"/>
            <a:ext cx="9894327" cy="719137"/>
          </a:xfrm>
        </p:spPr>
        <p:txBody>
          <a:bodyPr vert="horz"/>
          <a:lstStyle/>
          <a:p>
            <a:r>
              <a:rPr lang="en-US"/>
              <a:t>Australia’s Best Employers recognizes organizations that create an </a:t>
            </a:r>
            <a:r>
              <a:rPr lang="en-US" b="1">
                <a:latin typeface="+mn-lt"/>
              </a:rPr>
              <a:t>attractive work environment</a:t>
            </a:r>
            <a:r>
              <a:rPr lang="en-US"/>
              <a:t> for their employees</a:t>
            </a:r>
            <a:endParaRPr lang="en-US">
              <a:solidFill>
                <a:srgbClr val="FF0000"/>
              </a:solidFill>
            </a:endParaRPr>
          </a:p>
        </p:txBody>
      </p:sp>
      <p:sp>
        <p:nvSpPr>
          <p:cNvPr id="4" name="TextBox 3">
            <a:extLst>
              <a:ext uri="{FF2B5EF4-FFF2-40B4-BE49-F238E27FC236}">
                <a16:creationId xmlns:a16="http://schemas.microsoft.com/office/drawing/2014/main" id="{7D4A7C96-C91E-343B-22CB-21A520D434EA}"/>
              </a:ext>
            </a:extLst>
          </p:cNvPr>
          <p:cNvSpPr txBox="1"/>
          <p:nvPr/>
        </p:nvSpPr>
        <p:spPr>
          <a:xfrm>
            <a:off x="10701495" y="291402"/>
            <a:ext cx="0" cy="0"/>
          </a:xfrm>
          <a:prstGeom prst="rect">
            <a:avLst/>
          </a:prstGeom>
        </p:spPr>
        <p:txBody>
          <a:bodyPr vert="horz" wrap="none" lIns="0" tIns="0" rIns="0" bIns="0" rtlCol="0">
            <a:noAutofit/>
          </a:bodyPr>
          <a:lstStyle/>
          <a:p>
            <a:pPr marL="144000" marR="0" lvl="0" indent="-144000" algn="l" defTabSz="914400" rtl="0" eaLnBrk="1" fontAlgn="auto" latinLnBrk="0" hangingPunct="1">
              <a:lnSpc>
                <a:spcPts val="1700"/>
              </a:lnSpc>
              <a:spcBef>
                <a:spcPts val="0"/>
              </a:spcBef>
              <a:spcAft>
                <a:spcPts val="600"/>
              </a:spcAft>
              <a:buClrTx/>
              <a:buSzTx/>
              <a:buFont typeface="Arial" panose="020B0604020202020204" pitchFamily="34" charset="0"/>
              <a:buChar char="•"/>
              <a:tabLst/>
              <a:defRPr/>
            </a:pPr>
            <a:endParaRPr kumimoji="0" lang="en-US" sz="1100" b="0" i="0" u="none" strike="noStrike" kern="1200" cap="none" spc="0" normalizeH="0" baseline="0" noProof="0">
              <a:ln>
                <a:noFill/>
              </a:ln>
              <a:solidFill>
                <a:srgbClr val="0F2741"/>
              </a:solidFill>
              <a:effectLst/>
              <a:uLnTx/>
              <a:uFillTx/>
              <a:latin typeface="Open Sans"/>
              <a:ea typeface="+mn-ea"/>
              <a:cs typeface="Open Sans"/>
            </a:endParaRPr>
          </a:p>
        </p:txBody>
      </p:sp>
      <p:grpSp>
        <p:nvGrpSpPr>
          <p:cNvPr id="2" name="Group 1">
            <a:extLst>
              <a:ext uri="{FF2B5EF4-FFF2-40B4-BE49-F238E27FC236}">
                <a16:creationId xmlns:a16="http://schemas.microsoft.com/office/drawing/2014/main" id="{8F3EA29E-CC81-AB50-960F-B4387325C2D2}"/>
              </a:ext>
            </a:extLst>
          </p:cNvPr>
          <p:cNvGrpSpPr/>
          <p:nvPr/>
        </p:nvGrpSpPr>
        <p:grpSpPr>
          <a:xfrm>
            <a:off x="10481700" y="-3"/>
            <a:ext cx="1474916" cy="729342"/>
            <a:chOff x="10481700" y="-3"/>
            <a:chExt cx="1474916" cy="729342"/>
          </a:xfrm>
        </p:grpSpPr>
        <p:sp>
          <p:nvSpPr>
            <p:cNvPr id="3" name="Freeform: Shape 34">
              <a:extLst>
                <a:ext uri="{FF2B5EF4-FFF2-40B4-BE49-F238E27FC236}">
                  <a16:creationId xmlns:a16="http://schemas.microsoft.com/office/drawing/2014/main" id="{83D24476-6F91-6528-7AD6-18531A874BF3}"/>
                </a:ext>
              </a:extLst>
            </p:cNvPr>
            <p:cNvSpPr>
              <a:spLocks/>
            </p:cNvSpPr>
            <p:nvPr/>
          </p:nvSpPr>
          <p:spPr>
            <a:xfrm>
              <a:off x="10481700" y="-3"/>
              <a:ext cx="408116" cy="729342"/>
            </a:xfrm>
            <a:custGeom>
              <a:avLst/>
              <a:gdLst>
                <a:gd name="connsiteX0" fmla="*/ 0 w 432000"/>
                <a:gd name="connsiteY0" fmla="*/ 0 h 650217"/>
                <a:gd name="connsiteX1" fmla="*/ 432000 w 432000"/>
                <a:gd name="connsiteY1" fmla="*/ 0 h 650217"/>
                <a:gd name="connsiteX2" fmla="*/ 432000 w 432000"/>
                <a:gd name="connsiteY2" fmla="*/ 168772 h 650217"/>
                <a:gd name="connsiteX3" fmla="*/ 431420 w 432000"/>
                <a:gd name="connsiteY3" fmla="*/ 168772 h 650217"/>
                <a:gd name="connsiteX4" fmla="*/ 431420 w 432000"/>
                <a:gd name="connsiteY4" fmla="*/ 542309 h 650217"/>
                <a:gd name="connsiteX5" fmla="*/ 216000 w 432000"/>
                <a:gd name="connsiteY5" fmla="*/ 650217 h 650217"/>
                <a:gd name="connsiteX6" fmla="*/ 581 w 432000"/>
                <a:gd name="connsiteY6" fmla="*/ 542309 h 650217"/>
                <a:gd name="connsiteX7" fmla="*/ 581 w 432000"/>
                <a:gd name="connsiteY7" fmla="*/ 168772 h 650217"/>
                <a:gd name="connsiteX8" fmla="*/ 0 w 432000"/>
                <a:gd name="connsiteY8" fmla="*/ 168772 h 650217"/>
                <a:gd name="connsiteX0" fmla="*/ 0 w 432000"/>
                <a:gd name="connsiteY0" fmla="*/ 0 h 776787"/>
                <a:gd name="connsiteX1" fmla="*/ 432000 w 432000"/>
                <a:gd name="connsiteY1" fmla="*/ 126570 h 776787"/>
                <a:gd name="connsiteX2" fmla="*/ 432000 w 432000"/>
                <a:gd name="connsiteY2" fmla="*/ 295342 h 776787"/>
                <a:gd name="connsiteX3" fmla="*/ 431420 w 432000"/>
                <a:gd name="connsiteY3" fmla="*/ 295342 h 776787"/>
                <a:gd name="connsiteX4" fmla="*/ 431420 w 432000"/>
                <a:gd name="connsiteY4" fmla="*/ 668879 h 776787"/>
                <a:gd name="connsiteX5" fmla="*/ 216000 w 432000"/>
                <a:gd name="connsiteY5" fmla="*/ 776787 h 776787"/>
                <a:gd name="connsiteX6" fmla="*/ 581 w 432000"/>
                <a:gd name="connsiteY6" fmla="*/ 668879 h 776787"/>
                <a:gd name="connsiteX7" fmla="*/ 581 w 432000"/>
                <a:gd name="connsiteY7" fmla="*/ 295342 h 776787"/>
                <a:gd name="connsiteX8" fmla="*/ 0 w 432000"/>
                <a:gd name="connsiteY8" fmla="*/ 295342 h 776787"/>
                <a:gd name="connsiteX9" fmla="*/ 0 w 432000"/>
                <a:gd name="connsiteY9" fmla="*/ 0 h 776787"/>
                <a:gd name="connsiteX0" fmla="*/ 0 w 432000"/>
                <a:gd name="connsiteY0" fmla="*/ 0 h 776787"/>
                <a:gd name="connsiteX1" fmla="*/ 432000 w 432000"/>
                <a:gd name="connsiteY1" fmla="*/ 0 h 776787"/>
                <a:gd name="connsiteX2" fmla="*/ 432000 w 432000"/>
                <a:gd name="connsiteY2" fmla="*/ 295342 h 776787"/>
                <a:gd name="connsiteX3" fmla="*/ 431420 w 432000"/>
                <a:gd name="connsiteY3" fmla="*/ 295342 h 776787"/>
                <a:gd name="connsiteX4" fmla="*/ 431420 w 432000"/>
                <a:gd name="connsiteY4" fmla="*/ 668879 h 776787"/>
                <a:gd name="connsiteX5" fmla="*/ 216000 w 432000"/>
                <a:gd name="connsiteY5" fmla="*/ 776787 h 776787"/>
                <a:gd name="connsiteX6" fmla="*/ 581 w 432000"/>
                <a:gd name="connsiteY6" fmla="*/ 668879 h 776787"/>
                <a:gd name="connsiteX7" fmla="*/ 581 w 432000"/>
                <a:gd name="connsiteY7" fmla="*/ 295342 h 776787"/>
                <a:gd name="connsiteX8" fmla="*/ 0 w 432000"/>
                <a:gd name="connsiteY8" fmla="*/ 295342 h 776787"/>
                <a:gd name="connsiteX9" fmla="*/ 0 w 432000"/>
                <a:gd name="connsiteY9" fmla="*/ 0 h 776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2000" h="776787">
                  <a:moveTo>
                    <a:pt x="0" y="0"/>
                  </a:moveTo>
                  <a:lnTo>
                    <a:pt x="432000" y="0"/>
                  </a:lnTo>
                  <a:lnTo>
                    <a:pt x="432000" y="295342"/>
                  </a:lnTo>
                  <a:lnTo>
                    <a:pt x="431420" y="295342"/>
                  </a:lnTo>
                  <a:lnTo>
                    <a:pt x="431420" y="668879"/>
                  </a:lnTo>
                  <a:lnTo>
                    <a:pt x="216000" y="776787"/>
                  </a:lnTo>
                  <a:lnTo>
                    <a:pt x="581" y="668879"/>
                  </a:lnTo>
                  <a:lnTo>
                    <a:pt x="581" y="295342"/>
                  </a:lnTo>
                  <a:lnTo>
                    <a:pt x="0" y="295342"/>
                  </a:lnTo>
                  <a:lnTo>
                    <a:pt x="0" y="0"/>
                  </a:lnTo>
                  <a:close/>
                </a:path>
              </a:pathLst>
            </a:custGeom>
            <a:solidFill>
              <a:srgbClr val="0666E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144000" rIns="72000" bIns="144000" rtlCol="0" anchor="b"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white"/>
                  </a:solidFill>
                  <a:effectLst/>
                  <a:uLnTx/>
                  <a:uFillTx/>
                  <a:latin typeface="Open Sans"/>
                  <a:ea typeface="+mn-ea"/>
                  <a:cs typeface="Open Sans"/>
                </a:rPr>
                <a:t>1</a:t>
              </a:r>
            </a:p>
          </p:txBody>
        </p:sp>
        <p:sp>
          <p:nvSpPr>
            <p:cNvPr id="5" name="Text Placeholder 8">
              <a:extLst>
                <a:ext uri="{FF2B5EF4-FFF2-40B4-BE49-F238E27FC236}">
                  <a16:creationId xmlns:a16="http://schemas.microsoft.com/office/drawing/2014/main" id="{D5C23BC4-2837-96D8-B195-259632CB06D8}"/>
                </a:ext>
              </a:extLst>
            </p:cNvPr>
            <p:cNvSpPr txBox="1">
              <a:spLocks/>
            </p:cNvSpPr>
            <p:nvPr/>
          </p:nvSpPr>
          <p:spPr>
            <a:xfrm>
              <a:off x="10889816" y="198000"/>
              <a:ext cx="1066800" cy="396000"/>
            </a:xfrm>
            <a:prstGeom prst="rect">
              <a:avLst/>
            </a:prstGeom>
          </p:spPr>
          <p:txBody>
            <a:bodyPr lIns="108000" tIns="0" rIns="0" bIns="0" anchor="t"/>
            <a:lstStyle>
              <a:lvl1pPr marL="0" marR="0" indent="0" algn="l" defTabSz="914400" rtl="0" eaLnBrk="1" fontAlgn="auto" latinLnBrk="0" hangingPunct="1">
                <a:lnSpc>
                  <a:spcPct val="100000"/>
                </a:lnSpc>
                <a:spcBef>
                  <a:spcPts val="0"/>
                </a:spcBef>
                <a:spcAft>
                  <a:spcPts val="0"/>
                </a:spcAft>
                <a:buClrTx/>
                <a:buSzTx/>
                <a:buFontTx/>
                <a:buNone/>
                <a:tabLst/>
                <a:defRPr lang="en-US" sz="1000" b="1" kern="1200" noProof="0" dirty="0">
                  <a:solidFill>
                    <a:schemeClr val="tx1"/>
                  </a:solidFill>
                  <a:latin typeface="+mn-lt"/>
                  <a:ea typeface="+mn-ea"/>
                  <a:cs typeface="+mn-cs"/>
                </a:defRPr>
              </a:lvl1pPr>
              <a:lvl2pPr marL="0" indent="0" algn="l" defTabSz="914400" rtl="0" eaLnBrk="1" latinLnBrk="0" hangingPunct="1">
                <a:lnSpc>
                  <a:spcPct val="150000"/>
                </a:lnSpc>
                <a:spcBef>
                  <a:spcPts val="0"/>
                </a:spcBef>
                <a:spcAft>
                  <a:spcPts val="600"/>
                </a:spcAft>
                <a:buFont typeface="Arial" panose="020B0604020202020204" pitchFamily="34" charset="0"/>
                <a:buNone/>
                <a:tabLst/>
                <a:defRPr lang="en-US" sz="1600" b="0" kern="1200" noProof="0" dirty="0">
                  <a:solidFill>
                    <a:schemeClr val="tx1"/>
                  </a:solidFill>
                  <a:latin typeface="+mn-lt"/>
                  <a:ea typeface="+mn-ea"/>
                  <a:cs typeface="+mn-cs"/>
                </a:defRPr>
              </a:lvl2pPr>
              <a:lvl3pPr marL="142875" indent="-142875" algn="l" defTabSz="914400" rtl="0" eaLnBrk="1" latinLnBrk="0" hangingPunct="1">
                <a:lnSpc>
                  <a:spcPct val="150000"/>
                </a:lnSpc>
                <a:spcBef>
                  <a:spcPts val="0"/>
                </a:spcBef>
                <a:spcAft>
                  <a:spcPts val="600"/>
                </a:spcAft>
                <a:buFont typeface="Arial" panose="020B0604020202020204" pitchFamily="34" charset="0"/>
                <a:buChar char="•"/>
                <a:tabLst/>
                <a:defRPr lang="en-US" sz="1600" kern="1200" noProof="0" dirty="0">
                  <a:solidFill>
                    <a:schemeClr val="tx1"/>
                  </a:solidFill>
                  <a:latin typeface="+mn-lt"/>
                  <a:ea typeface="+mn-ea"/>
                  <a:cs typeface="+mn-cs"/>
                </a:defRPr>
              </a:lvl3pPr>
              <a:lvl4pPr marL="358775" indent="-142875" algn="l" defTabSz="914400" rtl="0" eaLnBrk="1" latinLnBrk="0" hangingPunct="1">
                <a:lnSpc>
                  <a:spcPct val="150000"/>
                </a:lnSpc>
                <a:spcBef>
                  <a:spcPts val="0"/>
                </a:spcBef>
                <a:spcAft>
                  <a:spcPts val="600"/>
                </a:spcAft>
                <a:buFont typeface="Arial" panose="020B0604020202020204" pitchFamily="34" charset="0"/>
                <a:buChar char="•"/>
                <a:tabLst/>
                <a:defRPr lang="en-US" sz="1600" kern="1200" noProof="0" dirty="0">
                  <a:solidFill>
                    <a:schemeClr val="tx1"/>
                  </a:solidFill>
                  <a:latin typeface="+mn-lt"/>
                  <a:ea typeface="+mn-ea"/>
                  <a:cs typeface="+mn-cs"/>
                </a:defRPr>
              </a:lvl4pPr>
              <a:lvl5pPr marL="574675" indent="-142875" algn="l" defTabSz="914400" rtl="0" eaLnBrk="1" latinLnBrk="0" hangingPunct="1">
                <a:lnSpc>
                  <a:spcPct val="150000"/>
                </a:lnSpc>
                <a:spcBef>
                  <a:spcPts val="0"/>
                </a:spcBef>
                <a:spcAft>
                  <a:spcPts val="600"/>
                </a:spcAft>
                <a:buFont typeface="Arial" panose="020B0604020202020204" pitchFamily="34" charset="0"/>
                <a:buChar char="•"/>
                <a:defRPr lang="en-US" sz="1600" b="0" kern="1200" noProof="0" dirty="0">
                  <a:solidFill>
                    <a:schemeClr val="tx1"/>
                  </a:solidFill>
                  <a:latin typeface="+mn-lt"/>
                  <a:ea typeface="+mn-ea"/>
                  <a:cs typeface="+mn-cs"/>
                </a:defRPr>
              </a:lvl5pPr>
              <a:lvl6pPr marL="714375"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857250"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00125"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143000"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455F7C"/>
                  </a:solidFill>
                  <a:effectLst/>
                  <a:uLnTx/>
                  <a:uFillTx/>
                  <a:latin typeface="Open Sans"/>
                  <a:ea typeface="Open Sans" panose="020B0606030504020204" pitchFamily="34" charset="0"/>
                  <a:cs typeface="Open Sans" panose="020B0606030504020204" pitchFamily="34" charset="0"/>
                </a:rPr>
                <a:t>Methodology + Summary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455F7C"/>
                </a:solidFill>
                <a:effectLst/>
                <a:uLnTx/>
                <a:uFillTx/>
                <a:latin typeface="Open Sans"/>
                <a:ea typeface="Open Sans" panose="020B0606030504020204" pitchFamily="34" charset="0"/>
                <a:cs typeface="Open Sans" panose="020B0606030504020204" pitchFamily="34" charset="0"/>
              </a:endParaRPr>
            </a:p>
          </p:txBody>
        </p:sp>
      </p:grpSp>
      <p:sp>
        <p:nvSpPr>
          <p:cNvPr id="9" name="Flowchart: Process 8">
            <a:extLst>
              <a:ext uri="{FF2B5EF4-FFF2-40B4-BE49-F238E27FC236}">
                <a16:creationId xmlns:a16="http://schemas.microsoft.com/office/drawing/2014/main" id="{AF593A88-3AF2-3E10-BA86-E6FCF786B002}"/>
              </a:ext>
            </a:extLst>
          </p:cNvPr>
          <p:cNvSpPr/>
          <p:nvPr/>
        </p:nvSpPr>
        <p:spPr>
          <a:xfrm>
            <a:off x="587375" y="1607884"/>
            <a:ext cx="11017250" cy="2789003"/>
          </a:xfrm>
          <a:prstGeom prst="flowChartProcess">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a:ea typeface="+mn-ea"/>
              <a:cs typeface="Open Sans"/>
            </a:endParaRPr>
          </a:p>
        </p:txBody>
      </p:sp>
      <p:sp>
        <p:nvSpPr>
          <p:cNvPr id="11" name="Flowchart: Process 10">
            <a:extLst>
              <a:ext uri="{FF2B5EF4-FFF2-40B4-BE49-F238E27FC236}">
                <a16:creationId xmlns:a16="http://schemas.microsoft.com/office/drawing/2014/main" id="{FAA2659A-56E3-6C69-FA7E-3BB9A1AF6066}"/>
              </a:ext>
            </a:extLst>
          </p:cNvPr>
          <p:cNvSpPr/>
          <p:nvPr/>
        </p:nvSpPr>
        <p:spPr>
          <a:xfrm>
            <a:off x="587374" y="4602467"/>
            <a:ext cx="11017252" cy="1600092"/>
          </a:xfrm>
          <a:prstGeom prst="flowChartProcess">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a:ea typeface="+mn-ea"/>
              <a:cs typeface="Open Sans"/>
            </a:endParaRPr>
          </a:p>
        </p:txBody>
      </p:sp>
      <p:sp>
        <p:nvSpPr>
          <p:cNvPr id="15" name="Rectangle 14">
            <a:extLst>
              <a:ext uri="{FF2B5EF4-FFF2-40B4-BE49-F238E27FC236}">
                <a16:creationId xmlns:a16="http://schemas.microsoft.com/office/drawing/2014/main" id="{20DBB163-1C19-FC6E-7185-C020463E91C1}"/>
              </a:ext>
            </a:extLst>
          </p:cNvPr>
          <p:cNvSpPr/>
          <p:nvPr/>
        </p:nvSpPr>
        <p:spPr>
          <a:xfrm>
            <a:off x="587373" y="1516409"/>
            <a:ext cx="2061710" cy="2158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666E5"/>
                </a:solidFill>
                <a:effectLst/>
                <a:uLnTx/>
                <a:uFillTx/>
                <a:latin typeface="Open Sans"/>
                <a:ea typeface="+mn-ea"/>
                <a:cs typeface="Open Sans"/>
              </a:rPr>
              <a:t>Methodology</a:t>
            </a:r>
          </a:p>
        </p:txBody>
      </p:sp>
      <p:pic>
        <p:nvPicPr>
          <p:cNvPr id="31" name="Graphic 30">
            <a:extLst>
              <a:ext uri="{FF2B5EF4-FFF2-40B4-BE49-F238E27FC236}">
                <a16:creationId xmlns:a16="http://schemas.microsoft.com/office/drawing/2014/main" id="{26F59CA7-A778-D69D-0CF0-D3F4216D6AA3}"/>
              </a:ext>
            </a:extLst>
          </p:cNvPr>
          <p:cNvPicPr>
            <a:picLocks noChangeAspect="1"/>
          </p:cNvPicPr>
          <p:nvPr>
            <p:custDataLst>
              <p:tags r:id="rId2"/>
            </p:custDataLst>
          </p:nvPr>
        </p:nvPicPr>
        <p:blipFill>
          <a:blip>
            <a:extLst>
              <a:ext uri="{96DAC541-7B7A-43D3-8B79-37D633B846F1}">
                <asvg:svgBlip xmlns:asvg="http://schemas.microsoft.com/office/drawing/2016/SVG/main" r:embed="rId8"/>
              </a:ext>
            </a:extLst>
          </a:blip>
          <a:srcRect/>
          <a:stretch>
            <a:fillRect/>
          </a:stretch>
        </p:blipFill>
        <p:spPr>
          <a:xfrm>
            <a:off x="375905" y="1316346"/>
            <a:ext cx="664768" cy="664768"/>
          </a:xfrm>
          <a:prstGeom prst="rect">
            <a:avLst/>
          </a:prstGeom>
        </p:spPr>
      </p:pic>
      <p:sp>
        <p:nvSpPr>
          <p:cNvPr id="40" name="Text Placeholder 7">
            <a:extLst>
              <a:ext uri="{FF2B5EF4-FFF2-40B4-BE49-F238E27FC236}">
                <a16:creationId xmlns:a16="http://schemas.microsoft.com/office/drawing/2014/main" id="{CE2BDC16-C4EA-534F-D3A9-CA20233AE596}"/>
              </a:ext>
            </a:extLst>
          </p:cNvPr>
          <p:cNvSpPr txBox="1">
            <a:spLocks/>
          </p:cNvSpPr>
          <p:nvPr/>
        </p:nvSpPr>
        <p:spPr>
          <a:xfrm>
            <a:off x="806359" y="1288053"/>
            <a:ext cx="10653827" cy="2414781"/>
          </a:xfrm>
          <a:prstGeom prst="rect">
            <a:avLst/>
          </a:prstGeom>
        </p:spPr>
        <p:txBody>
          <a:bodyPr anchor="t"/>
          <a:lstStyle>
            <a:lvl1pPr marL="0" indent="0" algn="l" defTabSz="914400" rtl="0" eaLnBrk="1" latinLnBrk="0" hangingPunct="1">
              <a:lnSpc>
                <a:spcPts val="2120"/>
              </a:lnSpc>
              <a:spcBef>
                <a:spcPts val="0"/>
              </a:spcBef>
              <a:spcAft>
                <a:spcPts val="600"/>
              </a:spcAft>
              <a:buFont typeface="Arial" panose="020B0604020202020204" pitchFamily="34" charset="0"/>
              <a:buNone/>
              <a:defRPr lang="en-US" sz="1600" b="1" kern="1200" noProof="0" dirty="0">
                <a:solidFill>
                  <a:schemeClr val="tx1"/>
                </a:solidFill>
                <a:latin typeface="+mn-lt"/>
                <a:ea typeface="+mn-ea"/>
                <a:cs typeface="+mn-cs"/>
              </a:defRPr>
            </a:lvl1pPr>
            <a:lvl2pPr marL="0" indent="0" algn="l" defTabSz="914400" rtl="0" eaLnBrk="1" latinLnBrk="0" hangingPunct="1">
              <a:lnSpc>
                <a:spcPts val="2120"/>
              </a:lnSpc>
              <a:spcBef>
                <a:spcPts val="0"/>
              </a:spcBef>
              <a:spcAft>
                <a:spcPts val="600"/>
              </a:spcAft>
              <a:buFont typeface="Arial" panose="020B0604020202020204" pitchFamily="34" charset="0"/>
              <a:buNone/>
              <a:tabLst/>
              <a:defRPr lang="en-US" sz="1600" b="0" kern="1200" noProof="0" dirty="0">
                <a:solidFill>
                  <a:schemeClr val="tx1"/>
                </a:solidFill>
                <a:latin typeface="+mn-lt"/>
                <a:ea typeface="+mn-ea"/>
                <a:cs typeface="+mn-cs"/>
              </a:defRPr>
            </a:lvl2pPr>
            <a:lvl3pPr marL="142875" indent="-142875" algn="l" defTabSz="914400" rtl="0" eaLnBrk="1" latinLnBrk="0" hangingPunct="1">
              <a:lnSpc>
                <a:spcPts val="2020"/>
              </a:lnSpc>
              <a:spcBef>
                <a:spcPts val="0"/>
              </a:spcBef>
              <a:spcAft>
                <a:spcPts val="600"/>
              </a:spcAft>
              <a:buFont typeface="Arial" panose="020B0604020202020204" pitchFamily="34" charset="0"/>
              <a:buChar char="•"/>
              <a:tabLst/>
              <a:defRPr lang="en-US" sz="1600" kern="1200" noProof="0" dirty="0">
                <a:solidFill>
                  <a:schemeClr val="tx1"/>
                </a:solidFill>
                <a:latin typeface="+mn-lt"/>
                <a:ea typeface="+mn-ea"/>
                <a:cs typeface="+mn-cs"/>
              </a:defRPr>
            </a:lvl3pPr>
            <a:lvl4pPr marL="358775" indent="-142875" algn="l" defTabSz="914400" rtl="0" eaLnBrk="1" latinLnBrk="0" hangingPunct="1">
              <a:lnSpc>
                <a:spcPts val="2120"/>
              </a:lnSpc>
              <a:spcBef>
                <a:spcPts val="0"/>
              </a:spcBef>
              <a:spcAft>
                <a:spcPts val="600"/>
              </a:spcAft>
              <a:buFont typeface="Arial" panose="020B0604020202020204" pitchFamily="34" charset="0"/>
              <a:buChar char="•"/>
              <a:tabLst/>
              <a:defRPr lang="en-US" sz="1600" kern="1200" noProof="0" dirty="0">
                <a:solidFill>
                  <a:schemeClr val="tx1"/>
                </a:solidFill>
                <a:latin typeface="+mn-lt"/>
                <a:ea typeface="+mn-ea"/>
                <a:cs typeface="+mn-cs"/>
              </a:defRPr>
            </a:lvl4pPr>
            <a:lvl5pPr marL="574675" indent="-142875" algn="l" defTabSz="914400" rtl="0" eaLnBrk="1" latinLnBrk="0" hangingPunct="1">
              <a:lnSpc>
                <a:spcPts val="2120"/>
              </a:lnSpc>
              <a:spcBef>
                <a:spcPts val="0"/>
              </a:spcBef>
              <a:spcAft>
                <a:spcPts val="600"/>
              </a:spcAft>
              <a:buFont typeface="Arial" panose="020B0604020202020204" pitchFamily="34" charset="0"/>
              <a:buChar char="•"/>
              <a:defRPr lang="en-US" sz="1600" b="0" kern="1200" noProof="0" dirty="0">
                <a:solidFill>
                  <a:schemeClr val="tx1"/>
                </a:solidFill>
                <a:latin typeface="+mn-lt"/>
                <a:ea typeface="+mn-ea"/>
                <a:cs typeface="+mn-cs"/>
              </a:defRPr>
            </a:lvl5pPr>
            <a:lvl6pPr marL="714375" indent="-142875" algn="l" defTabSz="914400" rtl="0" eaLnBrk="1" latinLnBrk="0" hangingPunct="1">
              <a:lnSpc>
                <a:spcPts val="212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857250" indent="-142875" algn="l" defTabSz="914400" rtl="0" eaLnBrk="1" latinLnBrk="0" hangingPunct="1">
              <a:lnSpc>
                <a:spcPts val="212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00125" indent="-142875" algn="l" defTabSz="914400" rtl="0" eaLnBrk="1" latinLnBrk="0" hangingPunct="1">
              <a:lnSpc>
                <a:spcPts val="212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143000" indent="-142875" algn="l" defTabSz="914400" rtl="0" eaLnBrk="1" latinLnBrk="0" hangingPunct="1">
              <a:lnSpc>
                <a:spcPts val="212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7938" lvl="1">
              <a:lnSpc>
                <a:spcPct val="150000"/>
              </a:lnSpc>
            </a:pPr>
            <a:endParaRPr lang="en-US" sz="1000"/>
          </a:p>
          <a:p>
            <a:pPr marL="7938" lvl="1">
              <a:lnSpc>
                <a:spcPct val="150000"/>
              </a:lnSpc>
            </a:pPr>
            <a:endParaRPr lang="en-US" sz="1000"/>
          </a:p>
          <a:p>
            <a:pPr marL="7938" lvl="1">
              <a:lnSpc>
                <a:spcPct val="150000"/>
              </a:lnSpc>
            </a:pPr>
            <a:endParaRPr lang="en-US" sz="1000"/>
          </a:p>
        </p:txBody>
      </p:sp>
      <p:sp>
        <p:nvSpPr>
          <p:cNvPr id="41" name="Text Placeholder 7">
            <a:extLst>
              <a:ext uri="{FF2B5EF4-FFF2-40B4-BE49-F238E27FC236}">
                <a16:creationId xmlns:a16="http://schemas.microsoft.com/office/drawing/2014/main" id="{911BD19D-0850-CDD2-BF7C-52B595F898F4}"/>
              </a:ext>
            </a:extLst>
          </p:cNvPr>
          <p:cNvSpPr txBox="1">
            <a:spLocks/>
          </p:cNvSpPr>
          <p:nvPr/>
        </p:nvSpPr>
        <p:spPr>
          <a:xfrm>
            <a:off x="819011" y="4750775"/>
            <a:ext cx="10553976" cy="1191452"/>
          </a:xfrm>
          <a:prstGeom prst="rect">
            <a:avLst/>
          </a:prstGeom>
        </p:spPr>
        <p:txBody>
          <a:bodyPr numCol="2"/>
          <a:lstStyle>
            <a:defPPr>
              <a:defRPr lang="de-DE"/>
            </a:defPPr>
            <a:lvl1pPr marL="171450" marR="0" lvl="0" indent="-171450" fontAlgn="auto">
              <a:lnSpc>
                <a:spcPts val="2120"/>
              </a:lnSpc>
              <a:spcBef>
                <a:spcPts val="0"/>
              </a:spcBef>
              <a:spcAft>
                <a:spcPts val="600"/>
              </a:spcAft>
              <a:buClrTx/>
              <a:buSzTx/>
              <a:buFont typeface="Arial" panose="020B0604020202020204" pitchFamily="34" charset="0"/>
              <a:buChar char="•"/>
              <a:tabLst/>
              <a:defRPr kumimoji="0" sz="900" b="1" i="0" u="none" strike="noStrike" cap="none" spc="0" normalizeH="0" baseline="0">
                <a:ln>
                  <a:noFill/>
                </a:ln>
                <a:solidFill>
                  <a:srgbClr val="0F2741"/>
                </a:solidFill>
                <a:effectLst/>
                <a:uLnTx/>
                <a:uFillTx/>
                <a:latin typeface="Open Sans"/>
                <a:cs typeface="Open Sans"/>
              </a:defRPr>
            </a:lvl1pPr>
            <a:lvl2pPr marL="0" indent="0">
              <a:lnSpc>
                <a:spcPts val="2120"/>
              </a:lnSpc>
              <a:spcBef>
                <a:spcPts val="0"/>
              </a:spcBef>
              <a:spcAft>
                <a:spcPts val="600"/>
              </a:spcAft>
              <a:buFont typeface="Arial" panose="020B0604020202020204" pitchFamily="34" charset="0"/>
              <a:buNone/>
              <a:tabLst/>
              <a:defRPr sz="1600" b="0"/>
            </a:lvl2pPr>
            <a:lvl3pPr marL="142875" indent="-142875">
              <a:lnSpc>
                <a:spcPts val="2020"/>
              </a:lnSpc>
              <a:spcBef>
                <a:spcPts val="0"/>
              </a:spcBef>
              <a:spcAft>
                <a:spcPts val="600"/>
              </a:spcAft>
              <a:buFont typeface="Arial" panose="020B0604020202020204" pitchFamily="34" charset="0"/>
              <a:buChar char="•"/>
              <a:tabLst/>
              <a:defRPr sz="1600"/>
            </a:lvl3pPr>
            <a:lvl4pPr marL="358775" indent="-142875">
              <a:lnSpc>
                <a:spcPts val="2120"/>
              </a:lnSpc>
              <a:spcBef>
                <a:spcPts val="0"/>
              </a:spcBef>
              <a:spcAft>
                <a:spcPts val="600"/>
              </a:spcAft>
              <a:buFont typeface="Arial" panose="020B0604020202020204" pitchFamily="34" charset="0"/>
              <a:buChar char="•"/>
              <a:tabLst/>
              <a:defRPr sz="1600"/>
            </a:lvl4pPr>
            <a:lvl5pPr marL="574675" indent="-142875">
              <a:lnSpc>
                <a:spcPts val="2120"/>
              </a:lnSpc>
              <a:spcBef>
                <a:spcPts val="0"/>
              </a:spcBef>
              <a:spcAft>
                <a:spcPts val="600"/>
              </a:spcAft>
              <a:buFont typeface="Arial" panose="020B0604020202020204" pitchFamily="34" charset="0"/>
              <a:buChar char="•"/>
              <a:defRPr sz="1600" b="0"/>
            </a:lvl5pPr>
            <a:lvl6pPr marL="714375" indent="-142875">
              <a:lnSpc>
                <a:spcPts val="2120"/>
              </a:lnSpc>
              <a:spcBef>
                <a:spcPts val="0"/>
              </a:spcBef>
              <a:spcAft>
                <a:spcPts val="600"/>
              </a:spcAft>
              <a:buFont typeface="Arial" panose="020B0604020202020204" pitchFamily="34" charset="0"/>
              <a:buChar char="•"/>
              <a:defRPr sz="1600"/>
            </a:lvl6pPr>
            <a:lvl7pPr marL="857250" indent="-142875">
              <a:lnSpc>
                <a:spcPts val="2120"/>
              </a:lnSpc>
              <a:spcBef>
                <a:spcPts val="0"/>
              </a:spcBef>
              <a:spcAft>
                <a:spcPts val="600"/>
              </a:spcAft>
              <a:buFont typeface="Arial" panose="020B0604020202020204" pitchFamily="34" charset="0"/>
              <a:buChar char="•"/>
              <a:defRPr sz="1600"/>
            </a:lvl7pPr>
            <a:lvl8pPr marL="1000125" indent="-142875">
              <a:lnSpc>
                <a:spcPts val="2120"/>
              </a:lnSpc>
              <a:spcBef>
                <a:spcPts val="0"/>
              </a:spcBef>
              <a:spcAft>
                <a:spcPts val="600"/>
              </a:spcAft>
              <a:buFont typeface="Arial" panose="020B0604020202020204" pitchFamily="34" charset="0"/>
              <a:buChar char="•"/>
              <a:defRPr sz="1600"/>
            </a:lvl8pPr>
            <a:lvl9pPr marL="1143000" indent="-142875">
              <a:lnSpc>
                <a:spcPts val="2120"/>
              </a:lnSpc>
              <a:spcBef>
                <a:spcPts val="0"/>
              </a:spcBef>
              <a:spcAft>
                <a:spcPts val="600"/>
              </a:spcAft>
              <a:buFont typeface="Arial" panose="020B0604020202020204" pitchFamily="34" charset="0"/>
              <a:buChar char="•"/>
              <a:defRPr sz="1600"/>
            </a:lvl9pPr>
          </a:lstStyle>
          <a:p>
            <a:r>
              <a:rPr lang="en-US" sz="1000" dirty="0"/>
              <a:t>Title of ranking: </a:t>
            </a:r>
            <a:r>
              <a:rPr lang="en-US" sz="1000" b="0" dirty="0"/>
              <a:t>Australia's Best Employers 2026</a:t>
            </a:r>
          </a:p>
          <a:p>
            <a:r>
              <a:rPr lang="en-US" sz="1000" dirty="0"/>
              <a:t>Media partner: </a:t>
            </a:r>
            <a:r>
              <a:rPr lang="en-US" sz="1000" b="0" dirty="0"/>
              <a:t>TIME</a:t>
            </a:r>
          </a:p>
          <a:p>
            <a:r>
              <a:rPr lang="en-US" sz="1000" dirty="0"/>
              <a:t>Edition: </a:t>
            </a:r>
            <a:r>
              <a:rPr lang="en-US" altLang="zh-TW" sz="1000" b="0" dirty="0"/>
              <a:t>2nd</a:t>
            </a:r>
            <a:endParaRPr lang="en-US" sz="1000" b="0" dirty="0"/>
          </a:p>
          <a:p>
            <a:r>
              <a:rPr lang="en-US" sz="1000" dirty="0"/>
              <a:t>Number of awardees: </a:t>
            </a:r>
            <a:r>
              <a:rPr lang="en-US" sz="1000" b="0" dirty="0"/>
              <a:t>300</a:t>
            </a:r>
          </a:p>
          <a:p>
            <a:r>
              <a:rPr lang="en-US" sz="1000" dirty="0"/>
              <a:t>Methodology: </a:t>
            </a:r>
            <a:r>
              <a:rPr lang="en-US" sz="1000" b="0" dirty="0"/>
              <a:t>Survey</a:t>
            </a:r>
          </a:p>
          <a:p>
            <a:pPr>
              <a:lnSpc>
                <a:spcPct val="100000"/>
              </a:lnSpc>
              <a:spcAft>
                <a:spcPts val="0"/>
              </a:spcAft>
            </a:pPr>
            <a:r>
              <a:rPr lang="en-US" sz="1000" dirty="0"/>
              <a:t>Criteria used for determining rank: </a:t>
            </a:r>
            <a:r>
              <a:rPr lang="en-US" sz="1000" b="0" dirty="0"/>
              <a:t>Willingness to recommend one's own employer and willingness to recommend employers from other companies within the same sector.</a:t>
            </a:r>
          </a:p>
        </p:txBody>
      </p:sp>
      <p:sp>
        <p:nvSpPr>
          <p:cNvPr id="21" name="Rectangle 20">
            <a:extLst>
              <a:ext uri="{FF2B5EF4-FFF2-40B4-BE49-F238E27FC236}">
                <a16:creationId xmlns:a16="http://schemas.microsoft.com/office/drawing/2014/main" id="{0EABE971-F754-5BD2-233D-84255CDC0744}"/>
              </a:ext>
            </a:extLst>
          </p:cNvPr>
          <p:cNvSpPr/>
          <p:nvPr/>
        </p:nvSpPr>
        <p:spPr>
          <a:xfrm>
            <a:off x="708289" y="4494517"/>
            <a:ext cx="2061710" cy="2158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50000"/>
                  </a:prstClr>
                </a:solidFill>
                <a:effectLst/>
                <a:uLnTx/>
                <a:uFillTx/>
                <a:latin typeface="Open Sans"/>
                <a:ea typeface="+mn-ea"/>
                <a:cs typeface="Open Sans"/>
              </a:rPr>
              <a:t>Executive Summary</a:t>
            </a:r>
          </a:p>
        </p:txBody>
      </p:sp>
      <p:pic>
        <p:nvPicPr>
          <p:cNvPr id="16" name="Graphic 15">
            <a:extLst>
              <a:ext uri="{FF2B5EF4-FFF2-40B4-BE49-F238E27FC236}">
                <a16:creationId xmlns:a16="http://schemas.microsoft.com/office/drawing/2014/main" id="{DBCF6667-845B-100E-672F-A1316798EBEE}"/>
              </a:ext>
            </a:extLst>
          </p:cNvPr>
          <p:cNvPicPr>
            <a:picLocks noChangeAspect="1"/>
          </p:cNvPicPr>
          <p:nvPr>
            <p:custDataLst>
              <p:tags r:id="rId3"/>
            </p:custDataLst>
          </p:nvPr>
        </p:nvPicPr>
        <p:blipFill>
          <a:blip>
            <a:extLst>
              <a:ext uri="{96DAC541-7B7A-43D3-8B79-37D633B846F1}">
                <asvg:svgBlip xmlns:asvg="http://schemas.microsoft.com/office/drawing/2016/SVG/main" r:embed="rId9"/>
              </a:ext>
            </a:extLst>
          </a:blip>
          <a:srcRect/>
          <a:stretch>
            <a:fillRect/>
          </a:stretch>
        </p:blipFill>
        <p:spPr>
          <a:xfrm>
            <a:off x="254991" y="4371454"/>
            <a:ext cx="664768" cy="664768"/>
          </a:xfrm>
          <a:prstGeom prst="rect">
            <a:avLst/>
          </a:prstGeom>
        </p:spPr>
      </p:pic>
      <p:sp>
        <p:nvSpPr>
          <p:cNvPr id="13" name="TextBox 12">
            <a:extLst>
              <a:ext uri="{FF2B5EF4-FFF2-40B4-BE49-F238E27FC236}">
                <a16:creationId xmlns:a16="http://schemas.microsoft.com/office/drawing/2014/main" id="{3BDCADA0-3948-BFC8-AAD3-C62D229D816F}"/>
              </a:ext>
            </a:extLst>
          </p:cNvPr>
          <p:cNvSpPr txBox="1"/>
          <p:nvPr/>
        </p:nvSpPr>
        <p:spPr>
          <a:xfrm>
            <a:off x="919759" y="1767037"/>
            <a:ext cx="10453228" cy="2558608"/>
          </a:xfrm>
          <a:prstGeom prst="rect">
            <a:avLst/>
          </a:prstGeom>
          <a:noFill/>
        </p:spPr>
        <p:txBody>
          <a:bodyPr wrap="square">
            <a:noAutofit/>
          </a:bodyPr>
          <a:lstStyle/>
          <a:p>
            <a:pPr marL="179388" lvl="1" indent="-171450">
              <a:buFont typeface="Arial" panose="020B0604020202020204" pitchFamily="34" charset="0"/>
              <a:buChar char="•"/>
            </a:pPr>
            <a:endParaRPr lang="en-US" sz="1000" dirty="0"/>
          </a:p>
          <a:p>
            <a:pPr marL="179388" lvl="1" indent="-171450">
              <a:buFont typeface="Arial" panose="020B0604020202020204" pitchFamily="34" charset="0"/>
              <a:buChar char="•"/>
            </a:pPr>
            <a:r>
              <a:rPr lang="en-US" sz="1000" dirty="0"/>
              <a:t>Australia's Best Employers were selected through an independent study conducted on a broad sample of employees working in companies with </a:t>
            </a:r>
            <a:r>
              <a:rPr lang="en-US" sz="1000" b="1" dirty="0"/>
              <a:t>at least 200 employees </a:t>
            </a:r>
            <a:r>
              <a:rPr lang="en-US" sz="1000" dirty="0"/>
              <a:t>in Australia.</a:t>
            </a:r>
          </a:p>
          <a:p>
            <a:pPr marL="179388" lvl="1" indent="-171450">
              <a:buFont typeface="Arial" panose="020B0604020202020204" pitchFamily="34" charset="0"/>
              <a:buChar char="•"/>
            </a:pPr>
            <a:endParaRPr lang="en-US" sz="1000" dirty="0"/>
          </a:p>
          <a:p>
            <a:pPr marL="179388" lvl="1" indent="-171450">
              <a:buFont typeface="Arial" panose="020B0604020202020204" pitchFamily="34" charset="0"/>
              <a:buChar char="•"/>
            </a:pPr>
            <a:r>
              <a:rPr lang="en-US" sz="1000" dirty="0"/>
              <a:t>The survey was conducted using several online access panels, ensuring a representative sample of employees in Australia. Each respondent was asked, in an open-ended question with an auto-complete option, to indicate the company or institution they work for. The study included companies from </a:t>
            </a:r>
            <a:r>
              <a:rPr lang="en-US" sz="1000" b="1" dirty="0"/>
              <a:t>all sectors </a:t>
            </a:r>
            <a:r>
              <a:rPr lang="en-US" sz="1000" dirty="0"/>
              <a:t>employing at least 200 people in Australia. To build the evaluated sample, the study included more than </a:t>
            </a:r>
            <a:r>
              <a:rPr lang="en-US" sz="1000" b="1" dirty="0"/>
              <a:t>200,000 employer evaluations.</a:t>
            </a:r>
          </a:p>
          <a:p>
            <a:pPr marL="179388" lvl="1" indent="-171450">
              <a:buFont typeface="Arial" panose="020B0604020202020204" pitchFamily="34" charset="0"/>
              <a:buChar char="•"/>
            </a:pPr>
            <a:endParaRPr lang="en-US" sz="1000" dirty="0"/>
          </a:p>
          <a:p>
            <a:pPr marL="179388" lvl="1" indent="-171450">
              <a:buFont typeface="Arial" panose="020B0604020202020204" pitchFamily="34" charset="0"/>
              <a:buChar char="•"/>
            </a:pPr>
            <a:r>
              <a:rPr lang="en-US" sz="1000" dirty="0"/>
              <a:t>The final score is based on two types of evaluations: employees’ willingness to recommend their own employer and their willingness to recommend other employers within the same industry in which they are currently employed. Greater weight is given to the willingness to recommend one’s own employer.</a:t>
            </a:r>
          </a:p>
          <a:p>
            <a:pPr marL="179388" lvl="1" indent="-171450">
              <a:buFont typeface="Arial" panose="020B0604020202020204" pitchFamily="34" charset="0"/>
              <a:buChar char="•"/>
            </a:pPr>
            <a:endParaRPr lang="en-US" sz="1000" dirty="0"/>
          </a:p>
          <a:p>
            <a:pPr marL="179388" lvl="1" indent="-171450">
              <a:buFont typeface="Arial" panose="020B0604020202020204" pitchFamily="34" charset="0"/>
              <a:buChar char="•"/>
            </a:pPr>
            <a:r>
              <a:rPr lang="en-US" sz="1000" dirty="0"/>
              <a:t>Completing the questionnaire took an average of </a:t>
            </a:r>
            <a:r>
              <a:rPr lang="en-US" sz="1000" b="1" dirty="0"/>
              <a:t>8-10 minutes</a:t>
            </a:r>
            <a:r>
              <a:rPr lang="en-US" sz="1000" dirty="0"/>
              <a:t>.</a:t>
            </a:r>
          </a:p>
          <a:p>
            <a:pPr marL="179388" lvl="1" indent="-171450">
              <a:buFont typeface="Arial" panose="020B0604020202020204" pitchFamily="34" charset="0"/>
              <a:buChar char="•"/>
            </a:pPr>
            <a:endParaRPr lang="en-US" sz="1000" dirty="0"/>
          </a:p>
          <a:p>
            <a:pPr marL="179388" lvl="1" indent="-171450">
              <a:buFont typeface="Arial" panose="020B0604020202020204" pitchFamily="34" charset="0"/>
              <a:buChar char="•"/>
            </a:pPr>
            <a:r>
              <a:rPr lang="en-US" sz="1000" dirty="0"/>
              <a:t>The 300 companies that achieve the highest total scores will be awarded the title of </a:t>
            </a:r>
            <a:r>
              <a:rPr lang="en-US" sz="1000" b="1" dirty="0"/>
              <a:t>“Australia's Best Employers 202</a:t>
            </a:r>
            <a:r>
              <a:rPr lang="en-US" altLang="zh-TW" sz="1000" b="1" dirty="0"/>
              <a:t>6</a:t>
            </a:r>
            <a:r>
              <a:rPr lang="en-US" sz="1000" b="1" dirty="0"/>
              <a:t>."</a:t>
            </a:r>
            <a:endParaRPr lang="en-US" sz="1000" dirty="0"/>
          </a:p>
        </p:txBody>
      </p:sp>
    </p:spTree>
    <p:extLst>
      <p:ext uri="{BB962C8B-B14F-4D97-AF65-F5344CB8AC3E}">
        <p14:creationId xmlns:p14="http://schemas.microsoft.com/office/powerpoint/2010/main" val="3063000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7F7F464E-6FD0-883C-0602-A16F7FBCE1F6}"/>
              </a:ext>
            </a:extLst>
          </p:cNvPr>
          <p:cNvGraphicFramePr>
            <a:graphicFrameLocks noChangeAspect="1"/>
          </p:cNvGraphicFramePr>
          <p:nvPr>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306" imgH="306" progId="TCLayout.ActiveDocument.1">
                  <p:embed/>
                </p:oleObj>
              </mc:Choice>
              <mc:Fallback>
                <p:oleObj name="think-cell Slide" r:id="rId6" imgW="306" imgH="306" progId="TCLayout.ActiveDocument.1">
                  <p:embed/>
                  <p:pic>
                    <p:nvPicPr>
                      <p:cNvPr id="6" name="Object 5" hidden="1">
                        <a:extLst>
                          <a:ext uri="{FF2B5EF4-FFF2-40B4-BE49-F238E27FC236}">
                            <a16:creationId xmlns:a16="http://schemas.microsoft.com/office/drawing/2014/main" id="{7F7F464E-6FD0-883C-0602-A16F7FBCE1F6}"/>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5" name="Content Placeholder 10">
            <a:extLst>
              <a:ext uri="{FF2B5EF4-FFF2-40B4-BE49-F238E27FC236}">
                <a16:creationId xmlns:a16="http://schemas.microsoft.com/office/drawing/2014/main" id="{CAD3EB64-21E5-D656-7CBC-BBFDD6967F1C}"/>
              </a:ext>
            </a:extLst>
          </p:cNvPr>
          <p:cNvSpPr txBox="1">
            <a:spLocks/>
          </p:cNvSpPr>
          <p:nvPr/>
        </p:nvSpPr>
        <p:spPr>
          <a:xfrm>
            <a:off x="3582538" y="3531931"/>
            <a:ext cx="1898745" cy="633641"/>
          </a:xfrm>
          <a:prstGeom prst="rect">
            <a:avLst/>
          </a:prstGeom>
        </p:spPr>
        <p:txBody>
          <a:bodyPr lIns="91440" tIns="45720" rIns="91440" bIns="45720" anchor="ctr" anchorCtr="0"/>
          <a:lstStyle>
            <a:defPPr>
              <a:defRPr lang="de-DE"/>
            </a:defPPr>
            <a:lvl1pPr marR="0" lvl="0" indent="0" fontAlgn="auto">
              <a:lnSpc>
                <a:spcPct val="100000"/>
              </a:lnSpc>
              <a:spcBef>
                <a:spcPts val="0"/>
              </a:spcBef>
              <a:spcAft>
                <a:spcPts val="600"/>
              </a:spcAft>
              <a:buClrTx/>
              <a:buSzTx/>
              <a:buFont typeface="Arial" panose="020B0604020202020204" pitchFamily="34" charset="0"/>
              <a:buNone/>
              <a:tabLst/>
              <a:defRPr kumimoji="0" sz="1400" b="1" i="0" u="none" strike="noStrike" cap="none" spc="0" normalizeH="0" baseline="0">
                <a:ln>
                  <a:noFill/>
                </a:ln>
                <a:solidFill>
                  <a:srgbClr val="0F2741"/>
                </a:solidFill>
                <a:effectLst/>
                <a:uLnTx/>
                <a:uFillTx/>
                <a:latin typeface="Open Sans"/>
                <a:ea typeface="Open Sans"/>
                <a:cs typeface="Open Sans"/>
              </a:defRPr>
            </a:lvl1pPr>
            <a:lvl2pPr marL="0" indent="0">
              <a:lnSpc>
                <a:spcPts val="2400"/>
              </a:lnSpc>
              <a:spcBef>
                <a:spcPts val="0"/>
              </a:spcBef>
              <a:spcAft>
                <a:spcPts val="600"/>
              </a:spcAft>
              <a:buFont typeface="Arial" panose="020B0604020202020204" pitchFamily="34" charset="0"/>
              <a:buNone/>
              <a:tabLst/>
              <a:defRPr sz="1600" b="0"/>
            </a:lvl2pPr>
            <a:lvl3pPr marL="142875" indent="-142875">
              <a:lnSpc>
                <a:spcPts val="2400"/>
              </a:lnSpc>
              <a:spcBef>
                <a:spcPts val="0"/>
              </a:spcBef>
              <a:spcAft>
                <a:spcPts val="600"/>
              </a:spcAft>
              <a:buFont typeface="Arial" panose="020B0604020202020204" pitchFamily="34" charset="0"/>
              <a:buChar char="•"/>
              <a:tabLst/>
              <a:defRPr sz="1600"/>
            </a:lvl3pPr>
            <a:lvl4pPr marL="358775" indent="-142875">
              <a:lnSpc>
                <a:spcPts val="2400"/>
              </a:lnSpc>
              <a:spcBef>
                <a:spcPts val="0"/>
              </a:spcBef>
              <a:spcAft>
                <a:spcPts val="600"/>
              </a:spcAft>
              <a:buFont typeface="Arial" panose="020B0604020202020204" pitchFamily="34" charset="0"/>
              <a:buChar char="•"/>
              <a:tabLst/>
              <a:defRPr sz="1600"/>
            </a:lvl4pPr>
            <a:lvl5pPr marL="574675" indent="-142875">
              <a:lnSpc>
                <a:spcPts val="2400"/>
              </a:lnSpc>
              <a:spcBef>
                <a:spcPts val="0"/>
              </a:spcBef>
              <a:spcAft>
                <a:spcPts val="600"/>
              </a:spcAft>
              <a:buFont typeface="Arial" panose="020B0604020202020204" pitchFamily="34" charset="0"/>
              <a:buChar char="•"/>
              <a:defRPr sz="1600" b="0"/>
            </a:lvl5pPr>
            <a:lvl6pPr marL="714375" indent="-142875">
              <a:lnSpc>
                <a:spcPts val="2400"/>
              </a:lnSpc>
              <a:spcBef>
                <a:spcPts val="0"/>
              </a:spcBef>
              <a:spcAft>
                <a:spcPts val="600"/>
              </a:spcAft>
              <a:buFont typeface="Arial" panose="020B0604020202020204" pitchFamily="34" charset="0"/>
              <a:buChar char="•"/>
              <a:defRPr sz="1600"/>
            </a:lvl6pPr>
            <a:lvl7pPr marL="857250" indent="-142875">
              <a:lnSpc>
                <a:spcPts val="2400"/>
              </a:lnSpc>
              <a:spcBef>
                <a:spcPts val="0"/>
              </a:spcBef>
              <a:spcAft>
                <a:spcPts val="600"/>
              </a:spcAft>
              <a:buFont typeface="Arial" panose="020B0604020202020204" pitchFamily="34" charset="0"/>
              <a:buChar char="•"/>
              <a:defRPr sz="1600"/>
            </a:lvl7pPr>
            <a:lvl8pPr marL="1000125" indent="-142875">
              <a:lnSpc>
                <a:spcPts val="2400"/>
              </a:lnSpc>
              <a:spcBef>
                <a:spcPts val="0"/>
              </a:spcBef>
              <a:spcAft>
                <a:spcPts val="600"/>
              </a:spcAft>
              <a:buFont typeface="Arial" panose="020B0604020202020204" pitchFamily="34" charset="0"/>
              <a:buChar char="•"/>
              <a:defRPr sz="1600"/>
            </a:lvl8pPr>
            <a:lvl9pPr marL="1143000" indent="-142875">
              <a:lnSpc>
                <a:spcPts val="2400"/>
              </a:lnSpc>
              <a:spcBef>
                <a:spcPts val="0"/>
              </a:spcBef>
              <a:spcAft>
                <a:spcPts val="600"/>
              </a:spcAft>
              <a:buFont typeface="Arial" panose="020B0604020202020204" pitchFamily="34" charset="0"/>
              <a:buChar char="•"/>
              <a:defRPr sz="1600"/>
            </a:lvl9pPr>
          </a:lstStyle>
          <a:p>
            <a:pPr algn="ctr"/>
            <a:r>
              <a:rPr lang="de-DE"/>
              <a:t>Additional</a:t>
            </a:r>
            <a:r>
              <a:rPr lang="en-US"/>
              <a:t> </a:t>
            </a:r>
            <a:r>
              <a:rPr lang="de-DE"/>
              <a:t>Research</a:t>
            </a:r>
          </a:p>
        </p:txBody>
      </p:sp>
      <p:sp>
        <p:nvSpPr>
          <p:cNvPr id="51" name="Pfeil: Chevron 50">
            <a:extLst>
              <a:ext uri="{FF2B5EF4-FFF2-40B4-BE49-F238E27FC236}">
                <a16:creationId xmlns:a16="http://schemas.microsoft.com/office/drawing/2014/main" id="{59FCCE65-C33B-12F7-9225-014EBE86B572}"/>
              </a:ext>
            </a:extLst>
          </p:cNvPr>
          <p:cNvSpPr>
            <a:spLocks/>
          </p:cNvSpPr>
          <p:nvPr/>
        </p:nvSpPr>
        <p:spPr>
          <a:xfrm>
            <a:off x="3149226" y="3615040"/>
            <a:ext cx="361743" cy="467423"/>
          </a:xfrm>
          <a:prstGeom prst="chevron">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a:ea typeface="+mn-ea"/>
              <a:cs typeface="Open Sans"/>
            </a:endParaRPr>
          </a:p>
        </p:txBody>
      </p:sp>
      <p:sp>
        <p:nvSpPr>
          <p:cNvPr id="99" name="Pfeil: Chevron 98">
            <a:extLst>
              <a:ext uri="{FF2B5EF4-FFF2-40B4-BE49-F238E27FC236}">
                <a16:creationId xmlns:a16="http://schemas.microsoft.com/office/drawing/2014/main" id="{66642656-E026-C7A5-EEB4-2B5EDDE55131}"/>
              </a:ext>
            </a:extLst>
          </p:cNvPr>
          <p:cNvSpPr>
            <a:spLocks/>
          </p:cNvSpPr>
          <p:nvPr/>
        </p:nvSpPr>
        <p:spPr>
          <a:xfrm>
            <a:off x="5552853" y="3615040"/>
            <a:ext cx="361743" cy="467423"/>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a:ea typeface="+mn-ea"/>
              <a:cs typeface="Open Sans"/>
            </a:endParaRPr>
          </a:p>
        </p:txBody>
      </p:sp>
      <p:sp>
        <p:nvSpPr>
          <p:cNvPr id="100" name="Pfeil: Chevron 99">
            <a:extLst>
              <a:ext uri="{FF2B5EF4-FFF2-40B4-BE49-F238E27FC236}">
                <a16:creationId xmlns:a16="http://schemas.microsoft.com/office/drawing/2014/main" id="{A8E5A949-B0B4-704E-2EA6-8363686AE975}"/>
              </a:ext>
            </a:extLst>
          </p:cNvPr>
          <p:cNvSpPr>
            <a:spLocks/>
          </p:cNvSpPr>
          <p:nvPr/>
        </p:nvSpPr>
        <p:spPr>
          <a:xfrm>
            <a:off x="8031235" y="3615040"/>
            <a:ext cx="361743" cy="467423"/>
          </a:xfrm>
          <a:prstGeom prst="chevron">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Open Sans"/>
              <a:ea typeface="+mn-ea"/>
              <a:cs typeface="Open Sans"/>
            </a:endParaRPr>
          </a:p>
        </p:txBody>
      </p:sp>
      <p:sp>
        <p:nvSpPr>
          <p:cNvPr id="44" name="Content Placeholder 10">
            <a:extLst>
              <a:ext uri="{FF2B5EF4-FFF2-40B4-BE49-F238E27FC236}">
                <a16:creationId xmlns:a16="http://schemas.microsoft.com/office/drawing/2014/main" id="{99336F7E-6649-5285-800E-C60F7DEE4D2B}"/>
              </a:ext>
            </a:extLst>
          </p:cNvPr>
          <p:cNvSpPr txBox="1">
            <a:spLocks/>
          </p:cNvSpPr>
          <p:nvPr/>
        </p:nvSpPr>
        <p:spPr>
          <a:xfrm>
            <a:off x="1127453" y="3531931"/>
            <a:ext cx="1950203" cy="633641"/>
          </a:xfrm>
          <a:prstGeom prst="rect">
            <a:avLst/>
          </a:prstGeom>
        </p:spPr>
        <p:txBody>
          <a:bodyPr lIns="91440" tIns="45720" rIns="91440" bIns="45720" anchor="ctr" anchorCtr="0"/>
          <a:lstStyle>
            <a:defPPr>
              <a:defRPr lang="de-DE"/>
            </a:defPPr>
            <a:lvl1pPr marR="0" lvl="0" indent="0" fontAlgn="auto">
              <a:lnSpc>
                <a:spcPct val="100000"/>
              </a:lnSpc>
              <a:spcBef>
                <a:spcPts val="0"/>
              </a:spcBef>
              <a:spcAft>
                <a:spcPts val="600"/>
              </a:spcAft>
              <a:buClrTx/>
              <a:buSzTx/>
              <a:buFont typeface="Arial" panose="020B0604020202020204" pitchFamily="34" charset="0"/>
              <a:buNone/>
              <a:tabLst/>
              <a:defRPr kumimoji="0" sz="1400" b="1" i="0" u="none" strike="noStrike" cap="none" spc="0" normalizeH="0" baseline="0">
                <a:ln>
                  <a:noFill/>
                </a:ln>
                <a:solidFill>
                  <a:srgbClr val="0F2741"/>
                </a:solidFill>
                <a:effectLst/>
                <a:uLnTx/>
                <a:uFillTx/>
                <a:latin typeface="Open Sans"/>
                <a:ea typeface="Open Sans"/>
                <a:cs typeface="Open Sans"/>
              </a:defRPr>
            </a:lvl1pPr>
            <a:lvl2pPr marL="0" indent="0">
              <a:lnSpc>
                <a:spcPts val="2400"/>
              </a:lnSpc>
              <a:spcBef>
                <a:spcPts val="0"/>
              </a:spcBef>
              <a:spcAft>
                <a:spcPts val="600"/>
              </a:spcAft>
              <a:buFont typeface="Arial" panose="020B0604020202020204" pitchFamily="34" charset="0"/>
              <a:buNone/>
              <a:tabLst/>
              <a:defRPr sz="1600" b="0"/>
            </a:lvl2pPr>
            <a:lvl3pPr marL="142875" indent="-142875">
              <a:lnSpc>
                <a:spcPts val="2400"/>
              </a:lnSpc>
              <a:spcBef>
                <a:spcPts val="0"/>
              </a:spcBef>
              <a:spcAft>
                <a:spcPts val="600"/>
              </a:spcAft>
              <a:buFont typeface="Arial" panose="020B0604020202020204" pitchFamily="34" charset="0"/>
              <a:buChar char="•"/>
              <a:tabLst/>
              <a:defRPr sz="1600"/>
            </a:lvl3pPr>
            <a:lvl4pPr marL="358775" indent="-142875">
              <a:lnSpc>
                <a:spcPts val="2400"/>
              </a:lnSpc>
              <a:spcBef>
                <a:spcPts val="0"/>
              </a:spcBef>
              <a:spcAft>
                <a:spcPts val="600"/>
              </a:spcAft>
              <a:buFont typeface="Arial" panose="020B0604020202020204" pitchFamily="34" charset="0"/>
              <a:buChar char="•"/>
              <a:tabLst/>
              <a:defRPr sz="1600"/>
            </a:lvl4pPr>
            <a:lvl5pPr marL="574675" indent="-142875">
              <a:lnSpc>
                <a:spcPts val="2400"/>
              </a:lnSpc>
              <a:spcBef>
                <a:spcPts val="0"/>
              </a:spcBef>
              <a:spcAft>
                <a:spcPts val="600"/>
              </a:spcAft>
              <a:buFont typeface="Arial" panose="020B0604020202020204" pitchFamily="34" charset="0"/>
              <a:buChar char="•"/>
              <a:defRPr sz="1600" b="0"/>
            </a:lvl5pPr>
            <a:lvl6pPr marL="714375" indent="-142875">
              <a:lnSpc>
                <a:spcPts val="2400"/>
              </a:lnSpc>
              <a:spcBef>
                <a:spcPts val="0"/>
              </a:spcBef>
              <a:spcAft>
                <a:spcPts val="600"/>
              </a:spcAft>
              <a:buFont typeface="Arial" panose="020B0604020202020204" pitchFamily="34" charset="0"/>
              <a:buChar char="•"/>
              <a:defRPr sz="1600"/>
            </a:lvl6pPr>
            <a:lvl7pPr marL="857250" indent="-142875">
              <a:lnSpc>
                <a:spcPts val="2400"/>
              </a:lnSpc>
              <a:spcBef>
                <a:spcPts val="0"/>
              </a:spcBef>
              <a:spcAft>
                <a:spcPts val="600"/>
              </a:spcAft>
              <a:buFont typeface="Arial" panose="020B0604020202020204" pitchFamily="34" charset="0"/>
              <a:buChar char="•"/>
              <a:defRPr sz="1600"/>
            </a:lvl7pPr>
            <a:lvl8pPr marL="1000125" indent="-142875">
              <a:lnSpc>
                <a:spcPts val="2400"/>
              </a:lnSpc>
              <a:spcBef>
                <a:spcPts val="0"/>
              </a:spcBef>
              <a:spcAft>
                <a:spcPts val="600"/>
              </a:spcAft>
              <a:buFont typeface="Arial" panose="020B0604020202020204" pitchFamily="34" charset="0"/>
              <a:buChar char="•"/>
              <a:defRPr sz="1600"/>
            </a:lvl8pPr>
            <a:lvl9pPr marL="1143000" indent="-142875">
              <a:lnSpc>
                <a:spcPts val="2400"/>
              </a:lnSpc>
              <a:spcBef>
                <a:spcPts val="0"/>
              </a:spcBef>
              <a:spcAft>
                <a:spcPts val="600"/>
              </a:spcAft>
              <a:buFont typeface="Arial" panose="020B0604020202020204" pitchFamily="34" charset="0"/>
              <a:buChar char="•"/>
              <a:defRPr sz="1600"/>
            </a:lvl9pPr>
          </a:lstStyle>
          <a:p>
            <a:pPr algn="ctr"/>
            <a:r>
              <a:rPr lang="de-DE"/>
              <a:t>Data Gathering</a:t>
            </a:r>
            <a:endParaRPr lang="en-US"/>
          </a:p>
        </p:txBody>
      </p:sp>
      <p:sp>
        <p:nvSpPr>
          <p:cNvPr id="36" name="Content Placeholder 10">
            <a:extLst>
              <a:ext uri="{FF2B5EF4-FFF2-40B4-BE49-F238E27FC236}">
                <a16:creationId xmlns:a16="http://schemas.microsoft.com/office/drawing/2014/main" id="{36F0B520-F50B-8994-4EF4-162EB549B45B}"/>
              </a:ext>
            </a:extLst>
          </p:cNvPr>
          <p:cNvSpPr txBox="1">
            <a:spLocks/>
          </p:cNvSpPr>
          <p:nvPr/>
        </p:nvSpPr>
        <p:spPr>
          <a:xfrm>
            <a:off x="5986165" y="3531931"/>
            <a:ext cx="1973501" cy="633641"/>
          </a:xfrm>
          <a:prstGeom prst="rect">
            <a:avLst/>
          </a:prstGeom>
        </p:spPr>
        <p:txBody>
          <a:bodyPr lIns="91440" tIns="45720" rIns="91440" bIns="45720" anchor="ctr" anchorCtr="0"/>
          <a:lstStyle>
            <a:defPPr>
              <a:defRPr lang="de-DE"/>
            </a:defPPr>
            <a:lvl1pPr marR="0" lvl="0" indent="0" fontAlgn="auto">
              <a:lnSpc>
                <a:spcPct val="100000"/>
              </a:lnSpc>
              <a:spcBef>
                <a:spcPts val="0"/>
              </a:spcBef>
              <a:spcAft>
                <a:spcPts val="600"/>
              </a:spcAft>
              <a:buClrTx/>
              <a:buSzTx/>
              <a:buFont typeface="Arial" panose="020B0604020202020204" pitchFamily="34" charset="0"/>
              <a:buNone/>
              <a:tabLst/>
              <a:defRPr kumimoji="0" sz="1400" b="1" i="0" u="none" strike="noStrike" cap="none" spc="0" normalizeH="0" baseline="0">
                <a:ln>
                  <a:noFill/>
                </a:ln>
                <a:solidFill>
                  <a:srgbClr val="0F2741"/>
                </a:solidFill>
                <a:effectLst/>
                <a:uLnTx/>
                <a:uFillTx/>
                <a:latin typeface="Open Sans"/>
                <a:ea typeface="Open Sans"/>
                <a:cs typeface="Open Sans"/>
              </a:defRPr>
            </a:lvl1pPr>
            <a:lvl2pPr marL="0" indent="0">
              <a:lnSpc>
                <a:spcPts val="2400"/>
              </a:lnSpc>
              <a:spcBef>
                <a:spcPts val="0"/>
              </a:spcBef>
              <a:spcAft>
                <a:spcPts val="600"/>
              </a:spcAft>
              <a:buFont typeface="Arial" panose="020B0604020202020204" pitchFamily="34" charset="0"/>
              <a:buNone/>
              <a:tabLst/>
              <a:defRPr sz="1600" b="0"/>
            </a:lvl2pPr>
            <a:lvl3pPr marL="142875" indent="-142875">
              <a:lnSpc>
                <a:spcPts val="2400"/>
              </a:lnSpc>
              <a:spcBef>
                <a:spcPts val="0"/>
              </a:spcBef>
              <a:spcAft>
                <a:spcPts val="600"/>
              </a:spcAft>
              <a:buFont typeface="Arial" panose="020B0604020202020204" pitchFamily="34" charset="0"/>
              <a:buChar char="•"/>
              <a:tabLst/>
              <a:defRPr sz="1600"/>
            </a:lvl3pPr>
            <a:lvl4pPr marL="358775" indent="-142875">
              <a:lnSpc>
                <a:spcPts val="2400"/>
              </a:lnSpc>
              <a:spcBef>
                <a:spcPts val="0"/>
              </a:spcBef>
              <a:spcAft>
                <a:spcPts val="600"/>
              </a:spcAft>
              <a:buFont typeface="Arial" panose="020B0604020202020204" pitchFamily="34" charset="0"/>
              <a:buChar char="•"/>
              <a:tabLst/>
              <a:defRPr sz="1600"/>
            </a:lvl4pPr>
            <a:lvl5pPr marL="574675" indent="-142875">
              <a:lnSpc>
                <a:spcPts val="2400"/>
              </a:lnSpc>
              <a:spcBef>
                <a:spcPts val="0"/>
              </a:spcBef>
              <a:spcAft>
                <a:spcPts val="600"/>
              </a:spcAft>
              <a:buFont typeface="Arial" panose="020B0604020202020204" pitchFamily="34" charset="0"/>
              <a:buChar char="•"/>
              <a:defRPr sz="1600" b="0"/>
            </a:lvl5pPr>
            <a:lvl6pPr marL="714375" indent="-142875">
              <a:lnSpc>
                <a:spcPts val="2400"/>
              </a:lnSpc>
              <a:spcBef>
                <a:spcPts val="0"/>
              </a:spcBef>
              <a:spcAft>
                <a:spcPts val="600"/>
              </a:spcAft>
              <a:buFont typeface="Arial" panose="020B0604020202020204" pitchFamily="34" charset="0"/>
              <a:buChar char="•"/>
              <a:defRPr sz="1600"/>
            </a:lvl6pPr>
            <a:lvl7pPr marL="857250" indent="-142875">
              <a:lnSpc>
                <a:spcPts val="2400"/>
              </a:lnSpc>
              <a:spcBef>
                <a:spcPts val="0"/>
              </a:spcBef>
              <a:spcAft>
                <a:spcPts val="600"/>
              </a:spcAft>
              <a:buFont typeface="Arial" panose="020B0604020202020204" pitchFamily="34" charset="0"/>
              <a:buChar char="•"/>
              <a:defRPr sz="1600"/>
            </a:lvl7pPr>
            <a:lvl8pPr marL="1000125" indent="-142875">
              <a:lnSpc>
                <a:spcPts val="2400"/>
              </a:lnSpc>
              <a:spcBef>
                <a:spcPts val="0"/>
              </a:spcBef>
              <a:spcAft>
                <a:spcPts val="600"/>
              </a:spcAft>
              <a:buFont typeface="Arial" panose="020B0604020202020204" pitchFamily="34" charset="0"/>
              <a:buChar char="•"/>
              <a:defRPr sz="1600"/>
            </a:lvl8pPr>
            <a:lvl9pPr marL="1143000" indent="-142875">
              <a:lnSpc>
                <a:spcPts val="2400"/>
              </a:lnSpc>
              <a:spcBef>
                <a:spcPts val="0"/>
              </a:spcBef>
              <a:spcAft>
                <a:spcPts val="600"/>
              </a:spcAft>
              <a:buFont typeface="Arial" panose="020B0604020202020204" pitchFamily="34" charset="0"/>
              <a:buChar char="•"/>
              <a:defRPr sz="1600"/>
            </a:lvl9pPr>
          </a:lstStyle>
          <a:p>
            <a:pPr algn="ctr"/>
            <a:r>
              <a:rPr lang="de-DE"/>
              <a:t>Analysis</a:t>
            </a:r>
          </a:p>
        </p:txBody>
      </p:sp>
      <p:sp>
        <p:nvSpPr>
          <p:cNvPr id="37" name="Content Placeholder 10">
            <a:extLst>
              <a:ext uri="{FF2B5EF4-FFF2-40B4-BE49-F238E27FC236}">
                <a16:creationId xmlns:a16="http://schemas.microsoft.com/office/drawing/2014/main" id="{E76E46E6-584F-DD99-4331-29BF16FF1659}"/>
              </a:ext>
            </a:extLst>
          </p:cNvPr>
          <p:cNvSpPr txBox="1">
            <a:spLocks/>
          </p:cNvSpPr>
          <p:nvPr/>
        </p:nvSpPr>
        <p:spPr>
          <a:xfrm>
            <a:off x="8464548" y="3531931"/>
            <a:ext cx="1986368" cy="633641"/>
          </a:xfrm>
          <a:prstGeom prst="rect">
            <a:avLst/>
          </a:prstGeom>
        </p:spPr>
        <p:txBody>
          <a:bodyPr lIns="91440" tIns="45720" rIns="91440" bIns="45720" anchor="ctr" anchorCtr="0"/>
          <a:lstStyle>
            <a:defPPr>
              <a:defRPr lang="de-DE"/>
            </a:defPPr>
            <a:lvl1pPr marR="0" lvl="0" indent="0" fontAlgn="auto">
              <a:lnSpc>
                <a:spcPct val="100000"/>
              </a:lnSpc>
              <a:spcBef>
                <a:spcPts val="0"/>
              </a:spcBef>
              <a:spcAft>
                <a:spcPts val="600"/>
              </a:spcAft>
              <a:buClrTx/>
              <a:buSzTx/>
              <a:buFont typeface="Arial" panose="020B0604020202020204" pitchFamily="34" charset="0"/>
              <a:buNone/>
              <a:tabLst/>
              <a:defRPr kumimoji="0" sz="1400" b="1" i="0" u="none" strike="noStrike" cap="none" spc="0" normalizeH="0" baseline="0">
                <a:ln>
                  <a:noFill/>
                </a:ln>
                <a:solidFill>
                  <a:srgbClr val="0F2741"/>
                </a:solidFill>
                <a:effectLst/>
                <a:uLnTx/>
                <a:uFillTx/>
                <a:latin typeface="Open Sans"/>
                <a:ea typeface="Open Sans"/>
                <a:cs typeface="Open Sans"/>
              </a:defRPr>
            </a:lvl1pPr>
            <a:lvl2pPr marL="0" indent="0">
              <a:lnSpc>
                <a:spcPts val="2400"/>
              </a:lnSpc>
              <a:spcBef>
                <a:spcPts val="0"/>
              </a:spcBef>
              <a:spcAft>
                <a:spcPts val="600"/>
              </a:spcAft>
              <a:buFont typeface="Arial" panose="020B0604020202020204" pitchFamily="34" charset="0"/>
              <a:buNone/>
              <a:tabLst/>
              <a:defRPr sz="1600" b="0"/>
            </a:lvl2pPr>
            <a:lvl3pPr marL="142875" indent="-142875">
              <a:lnSpc>
                <a:spcPts val="2400"/>
              </a:lnSpc>
              <a:spcBef>
                <a:spcPts val="0"/>
              </a:spcBef>
              <a:spcAft>
                <a:spcPts val="600"/>
              </a:spcAft>
              <a:buFont typeface="Arial" panose="020B0604020202020204" pitchFamily="34" charset="0"/>
              <a:buChar char="•"/>
              <a:tabLst/>
              <a:defRPr sz="1600"/>
            </a:lvl3pPr>
            <a:lvl4pPr marL="358775" indent="-142875">
              <a:lnSpc>
                <a:spcPts val="2400"/>
              </a:lnSpc>
              <a:spcBef>
                <a:spcPts val="0"/>
              </a:spcBef>
              <a:spcAft>
                <a:spcPts val="600"/>
              </a:spcAft>
              <a:buFont typeface="Arial" panose="020B0604020202020204" pitchFamily="34" charset="0"/>
              <a:buChar char="•"/>
              <a:tabLst/>
              <a:defRPr sz="1600"/>
            </a:lvl4pPr>
            <a:lvl5pPr marL="574675" indent="-142875">
              <a:lnSpc>
                <a:spcPts val="2400"/>
              </a:lnSpc>
              <a:spcBef>
                <a:spcPts val="0"/>
              </a:spcBef>
              <a:spcAft>
                <a:spcPts val="600"/>
              </a:spcAft>
              <a:buFont typeface="Arial" panose="020B0604020202020204" pitchFamily="34" charset="0"/>
              <a:buChar char="•"/>
              <a:defRPr sz="1600" b="0"/>
            </a:lvl5pPr>
            <a:lvl6pPr marL="714375" indent="-142875">
              <a:lnSpc>
                <a:spcPts val="2400"/>
              </a:lnSpc>
              <a:spcBef>
                <a:spcPts val="0"/>
              </a:spcBef>
              <a:spcAft>
                <a:spcPts val="600"/>
              </a:spcAft>
              <a:buFont typeface="Arial" panose="020B0604020202020204" pitchFamily="34" charset="0"/>
              <a:buChar char="•"/>
              <a:defRPr sz="1600"/>
            </a:lvl6pPr>
            <a:lvl7pPr marL="857250" indent="-142875">
              <a:lnSpc>
                <a:spcPts val="2400"/>
              </a:lnSpc>
              <a:spcBef>
                <a:spcPts val="0"/>
              </a:spcBef>
              <a:spcAft>
                <a:spcPts val="600"/>
              </a:spcAft>
              <a:buFont typeface="Arial" panose="020B0604020202020204" pitchFamily="34" charset="0"/>
              <a:buChar char="•"/>
              <a:defRPr sz="1600"/>
            </a:lvl7pPr>
            <a:lvl8pPr marL="1000125" indent="-142875">
              <a:lnSpc>
                <a:spcPts val="2400"/>
              </a:lnSpc>
              <a:spcBef>
                <a:spcPts val="0"/>
              </a:spcBef>
              <a:spcAft>
                <a:spcPts val="600"/>
              </a:spcAft>
              <a:buFont typeface="Arial" panose="020B0604020202020204" pitchFamily="34" charset="0"/>
              <a:buChar char="•"/>
              <a:defRPr sz="1600"/>
            </a:lvl8pPr>
            <a:lvl9pPr marL="1143000" indent="-142875">
              <a:lnSpc>
                <a:spcPts val="2400"/>
              </a:lnSpc>
              <a:spcBef>
                <a:spcPts val="0"/>
              </a:spcBef>
              <a:spcAft>
                <a:spcPts val="600"/>
              </a:spcAft>
              <a:buFont typeface="Arial" panose="020B0604020202020204" pitchFamily="34" charset="0"/>
              <a:buChar char="•"/>
              <a:defRPr sz="1600"/>
            </a:lvl9pPr>
          </a:lstStyle>
          <a:p>
            <a:pPr algn="ctr"/>
            <a:r>
              <a:rPr lang="de-DE" err="1"/>
              <a:t>Publication</a:t>
            </a:r>
            <a:endParaRPr lang="de-DE"/>
          </a:p>
        </p:txBody>
      </p:sp>
      <p:sp>
        <p:nvSpPr>
          <p:cNvPr id="21" name="Text Placeholder 20">
            <a:extLst>
              <a:ext uri="{FF2B5EF4-FFF2-40B4-BE49-F238E27FC236}">
                <a16:creationId xmlns:a16="http://schemas.microsoft.com/office/drawing/2014/main" id="{674DF79F-8F40-921A-ECB2-B6EEA01B4A43}"/>
              </a:ext>
            </a:extLst>
          </p:cNvPr>
          <p:cNvSpPr>
            <a:spLocks noGrp="1"/>
          </p:cNvSpPr>
          <p:nvPr>
            <p:ph type="body" sz="quarter" idx="18"/>
          </p:nvPr>
        </p:nvSpPr>
        <p:spPr/>
        <p:txBody>
          <a:bodyPr/>
          <a:lstStyle/>
          <a:p>
            <a:endParaRPr lang="en-US"/>
          </a:p>
        </p:txBody>
      </p:sp>
      <p:sp>
        <p:nvSpPr>
          <p:cNvPr id="20" name="Text Placeholder 19">
            <a:extLst>
              <a:ext uri="{FF2B5EF4-FFF2-40B4-BE49-F238E27FC236}">
                <a16:creationId xmlns:a16="http://schemas.microsoft.com/office/drawing/2014/main" id="{0F24D84D-548C-0984-1285-2C00A9FD0114}"/>
              </a:ext>
            </a:extLst>
          </p:cNvPr>
          <p:cNvSpPr>
            <a:spLocks noGrp="1"/>
          </p:cNvSpPr>
          <p:nvPr>
            <p:ph type="body" sz="quarter" idx="17"/>
          </p:nvPr>
        </p:nvSpPr>
        <p:spPr/>
        <p:txBody>
          <a:bodyPr/>
          <a:lstStyle/>
          <a:p>
            <a:endParaRPr lang="en-US"/>
          </a:p>
        </p:txBody>
      </p:sp>
      <p:sp>
        <p:nvSpPr>
          <p:cNvPr id="18" name="Text Placeholder 17">
            <a:extLst>
              <a:ext uri="{FF2B5EF4-FFF2-40B4-BE49-F238E27FC236}">
                <a16:creationId xmlns:a16="http://schemas.microsoft.com/office/drawing/2014/main" id="{8BC92D6E-9663-C496-6695-B74DAC941F93}"/>
              </a:ext>
            </a:extLst>
          </p:cNvPr>
          <p:cNvSpPr>
            <a:spLocks noGrp="1"/>
          </p:cNvSpPr>
          <p:nvPr>
            <p:ph type="body" sz="quarter" idx="12"/>
          </p:nvPr>
        </p:nvSpPr>
        <p:spPr/>
        <p:txBody>
          <a:bodyPr/>
          <a:lstStyle/>
          <a:p>
            <a:endParaRPr lang="en-US"/>
          </a:p>
        </p:txBody>
      </p:sp>
      <p:sp>
        <p:nvSpPr>
          <p:cNvPr id="19" name="Text Placeholder 18">
            <a:extLst>
              <a:ext uri="{FF2B5EF4-FFF2-40B4-BE49-F238E27FC236}">
                <a16:creationId xmlns:a16="http://schemas.microsoft.com/office/drawing/2014/main" id="{19811B92-4B39-B3C6-C130-1B31005ED716}"/>
              </a:ext>
            </a:extLst>
          </p:cNvPr>
          <p:cNvSpPr>
            <a:spLocks noGrp="1"/>
          </p:cNvSpPr>
          <p:nvPr>
            <p:ph type="body" sz="quarter" idx="14"/>
          </p:nvPr>
        </p:nvSpPr>
        <p:spPr/>
        <p:txBody>
          <a:bodyPr/>
          <a:lstStyle/>
          <a:p>
            <a:endParaRPr lang="en-US"/>
          </a:p>
        </p:txBody>
      </p:sp>
      <p:sp>
        <p:nvSpPr>
          <p:cNvPr id="3" name="Foliennummernplatzhalter 2">
            <a:extLst>
              <a:ext uri="{FF2B5EF4-FFF2-40B4-BE49-F238E27FC236}">
                <a16:creationId xmlns:a16="http://schemas.microsoft.com/office/drawing/2014/main" id="{C284432D-7948-388E-258E-E0708A51CB0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E3FA2-354D-4243-BF24-D76E0C6A6C96}" type="slidenum">
              <a:rPr kumimoji="0" lang="en-US" sz="600" b="1" i="0" u="none" strike="noStrike" kern="1200" cap="none" spc="0" normalizeH="0" baseline="0" noProof="0" dirty="0">
                <a:ln>
                  <a:noFill/>
                </a:ln>
                <a:solidFill>
                  <a:srgbClr val="455F7C"/>
                </a:solidFill>
                <a:effectLst/>
                <a:uLnTx/>
                <a:uFillTx/>
                <a:latin typeface="Open Sans"/>
                <a:ea typeface="+mn-ea"/>
                <a:cs typeface="Open San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600" b="1" i="0" u="none" strike="noStrike" kern="1200" cap="none" spc="0" normalizeH="0" baseline="0" noProof="0">
              <a:ln>
                <a:noFill/>
              </a:ln>
              <a:solidFill>
                <a:srgbClr val="455F7C"/>
              </a:solidFill>
              <a:effectLst/>
              <a:uLnTx/>
              <a:uFillTx/>
              <a:latin typeface="Open Sans"/>
              <a:ea typeface="+mn-ea"/>
              <a:cs typeface="Open Sans"/>
            </a:endParaRPr>
          </a:p>
        </p:txBody>
      </p:sp>
      <p:sp>
        <p:nvSpPr>
          <p:cNvPr id="17" name="Text Placeholder 16">
            <a:extLst>
              <a:ext uri="{FF2B5EF4-FFF2-40B4-BE49-F238E27FC236}">
                <a16:creationId xmlns:a16="http://schemas.microsoft.com/office/drawing/2014/main" id="{1D002EB3-F4B0-5649-894A-09D91CBBF3AE}"/>
              </a:ext>
            </a:extLst>
          </p:cNvPr>
          <p:cNvSpPr>
            <a:spLocks noGrp="1"/>
          </p:cNvSpPr>
          <p:nvPr>
            <p:ph type="body" sz="quarter" idx="11"/>
          </p:nvPr>
        </p:nvSpPr>
        <p:spPr/>
        <p:txBody>
          <a:body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de-DE" sz="1100" b="0">
                <a:latin typeface="+mn-lt"/>
                <a:ea typeface="+mn-ea"/>
                <a:cs typeface="+mn-cs"/>
              </a:rPr>
              <a:t>Data-</a:t>
            </a:r>
            <a:r>
              <a:rPr lang="de-DE" sz="1100" b="0" err="1">
                <a:latin typeface="+mn-lt"/>
                <a:ea typeface="+mn-ea"/>
                <a:cs typeface="+mn-cs"/>
              </a:rPr>
              <a:t>based</a:t>
            </a:r>
            <a:r>
              <a:rPr kumimoji="0" lang="de-DE" sz="1100" b="0" i="0" u="none" strike="noStrike" kern="1200" cap="none" spc="0" normalizeH="0" baseline="0" noProof="0">
                <a:ln>
                  <a:noFill/>
                </a:ln>
                <a:effectLst/>
                <a:uLnTx/>
                <a:uFillTx/>
                <a:latin typeface="+mn-lt"/>
                <a:ea typeface="Open Sans" panose="020B0606030504020204" pitchFamily="34" charset="0"/>
                <a:cs typeface="Open Sans" panose="020B0606030504020204" pitchFamily="34" charset="0"/>
              </a:rPr>
              <a:t> </a:t>
            </a:r>
            <a:r>
              <a:rPr lang="de-DE" sz="1100" b="0" err="1">
                <a:latin typeface="+mn-lt"/>
                <a:ea typeface="+mn-ea"/>
                <a:cs typeface="+mn-cs"/>
              </a:rPr>
              <a:t>results</a:t>
            </a:r>
            <a:endParaRPr kumimoji="0" lang="de-DE" sz="1100" b="0" i="0" u="none" strike="noStrike" kern="1200" cap="none" spc="0" normalizeH="0" baseline="0" noProof="0">
              <a:ln>
                <a:noFill/>
              </a:ln>
              <a:effectLst/>
              <a:uLnTx/>
              <a:uFillTx/>
              <a:latin typeface="+mn-lt"/>
              <a:ea typeface="Open Sans" panose="020B0606030504020204" pitchFamily="34" charset="0"/>
              <a:cs typeface="Open Sans" panose="020B0606030504020204" pitchFamily="34" charset="0"/>
            </a:endParaRPr>
          </a:p>
        </p:txBody>
      </p:sp>
      <p:sp>
        <p:nvSpPr>
          <p:cNvPr id="26" name="Titel 5">
            <a:extLst>
              <a:ext uri="{FF2B5EF4-FFF2-40B4-BE49-F238E27FC236}">
                <a16:creationId xmlns:a16="http://schemas.microsoft.com/office/drawing/2014/main" id="{9FC0BDDE-98FC-1E4A-1CF3-24779CD93947}"/>
              </a:ext>
            </a:extLst>
          </p:cNvPr>
          <p:cNvSpPr>
            <a:spLocks noGrp="1"/>
          </p:cNvSpPr>
          <p:nvPr>
            <p:ph type="title"/>
          </p:nvPr>
        </p:nvSpPr>
        <p:spPr/>
        <p:txBody>
          <a:bodyPr vert="horz"/>
          <a:lstStyle/>
          <a:p>
            <a:r>
              <a:rPr kumimoji="0" lang="en-US" b="0" i="0" u="none" strike="noStrike" kern="1200" cap="none" spc="-40" normalizeH="0" baseline="0" noProof="0">
                <a:ln>
                  <a:noFill/>
                </a:ln>
                <a:solidFill>
                  <a:srgbClr val="0F2741"/>
                </a:solidFill>
                <a:effectLst/>
                <a:uLnTx/>
                <a:uFillTx/>
                <a:ea typeface="Open Sans Light" panose="020B0306030504020204" pitchFamily="34" charset="0"/>
                <a:cs typeface="Open Sans Light"/>
              </a:rPr>
              <a:t>Australia’s Best Employers follows a proven approach to determine the ranking</a:t>
            </a:r>
            <a:endParaRPr lang="en-US"/>
          </a:p>
        </p:txBody>
      </p:sp>
      <p:cxnSp>
        <p:nvCxnSpPr>
          <p:cNvPr id="5" name="Gerader Verbinder 4">
            <a:extLst>
              <a:ext uri="{FF2B5EF4-FFF2-40B4-BE49-F238E27FC236}">
                <a16:creationId xmlns:a16="http://schemas.microsoft.com/office/drawing/2014/main" id="{1C8DE650-84E1-44B1-9025-4EF12F7B4F21}"/>
              </a:ext>
            </a:extLst>
          </p:cNvPr>
          <p:cNvCxnSpPr>
            <a:cxnSpLocks/>
          </p:cNvCxnSpPr>
          <p:nvPr/>
        </p:nvCxnSpPr>
        <p:spPr>
          <a:xfrm>
            <a:off x="1219593" y="4443843"/>
            <a:ext cx="0" cy="139637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2" name="Gerader Verbinder 41">
            <a:extLst>
              <a:ext uri="{FF2B5EF4-FFF2-40B4-BE49-F238E27FC236}">
                <a16:creationId xmlns:a16="http://schemas.microsoft.com/office/drawing/2014/main" id="{D6D1D9E2-8A8D-A3C6-7D08-A4F41F126681}"/>
              </a:ext>
            </a:extLst>
          </p:cNvPr>
          <p:cNvCxnSpPr>
            <a:cxnSpLocks/>
          </p:cNvCxnSpPr>
          <p:nvPr/>
        </p:nvCxnSpPr>
        <p:spPr>
          <a:xfrm>
            <a:off x="3700604" y="1884510"/>
            <a:ext cx="0" cy="139637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5" name="Gerader Verbinder 54">
            <a:extLst>
              <a:ext uri="{FF2B5EF4-FFF2-40B4-BE49-F238E27FC236}">
                <a16:creationId xmlns:a16="http://schemas.microsoft.com/office/drawing/2014/main" id="{0B9C3921-4228-C37E-38CB-208DF40AA809}"/>
              </a:ext>
            </a:extLst>
          </p:cNvPr>
          <p:cNvCxnSpPr>
            <a:cxnSpLocks/>
          </p:cNvCxnSpPr>
          <p:nvPr/>
        </p:nvCxnSpPr>
        <p:spPr>
          <a:xfrm>
            <a:off x="6127978" y="4443843"/>
            <a:ext cx="0" cy="139637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4" name="Gerader Verbinder 63">
            <a:extLst>
              <a:ext uri="{FF2B5EF4-FFF2-40B4-BE49-F238E27FC236}">
                <a16:creationId xmlns:a16="http://schemas.microsoft.com/office/drawing/2014/main" id="{E49B07B2-17DD-1292-1BF5-5BF53A7A7DA5}"/>
              </a:ext>
            </a:extLst>
          </p:cNvPr>
          <p:cNvCxnSpPr>
            <a:cxnSpLocks/>
          </p:cNvCxnSpPr>
          <p:nvPr/>
        </p:nvCxnSpPr>
        <p:spPr>
          <a:xfrm>
            <a:off x="8639983" y="1676400"/>
            <a:ext cx="0" cy="1604489"/>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6" name="Content Placeholder 10">
            <a:extLst>
              <a:ext uri="{FF2B5EF4-FFF2-40B4-BE49-F238E27FC236}">
                <a16:creationId xmlns:a16="http://schemas.microsoft.com/office/drawing/2014/main" id="{BF4F4FAA-EEEF-DCFE-871F-D5778DD9F628}"/>
              </a:ext>
            </a:extLst>
          </p:cNvPr>
          <p:cNvSpPr txBox="1">
            <a:spLocks/>
          </p:cNvSpPr>
          <p:nvPr/>
        </p:nvSpPr>
        <p:spPr>
          <a:xfrm>
            <a:off x="6167438" y="4573486"/>
            <a:ext cx="2557266" cy="1428808"/>
          </a:xfrm>
          <a:prstGeom prst="rect">
            <a:avLst/>
          </a:prstGeom>
        </p:spPr>
        <p:txBody>
          <a:bodyPr lIns="91440" tIns="45720" rIns="91440" bIns="45720" anchor="ctr" anchorCtr="0"/>
          <a:lstStyle>
            <a:lvl1pPr marL="0" indent="0" algn="l" defTabSz="914400" rtl="0" eaLnBrk="1" latinLnBrk="0" hangingPunct="1">
              <a:lnSpc>
                <a:spcPts val="2400"/>
              </a:lnSpc>
              <a:spcBef>
                <a:spcPts val="0"/>
              </a:spcBef>
              <a:spcAft>
                <a:spcPts val="600"/>
              </a:spcAft>
              <a:buFont typeface="Arial" panose="020B0604020202020204" pitchFamily="34" charset="0"/>
              <a:buNone/>
              <a:defRPr lang="en-US" sz="1600" b="1" kern="1200" noProof="0" dirty="0">
                <a:solidFill>
                  <a:schemeClr val="tx1"/>
                </a:solidFill>
                <a:latin typeface="+mn-lt"/>
                <a:ea typeface="+mn-ea"/>
                <a:cs typeface="+mn-cs"/>
              </a:defRPr>
            </a:lvl1pPr>
            <a:lvl2pPr marL="0" indent="0" algn="l" defTabSz="914400" rtl="0" eaLnBrk="1" latinLnBrk="0" hangingPunct="1">
              <a:lnSpc>
                <a:spcPts val="2400"/>
              </a:lnSpc>
              <a:spcBef>
                <a:spcPts val="0"/>
              </a:spcBef>
              <a:spcAft>
                <a:spcPts val="600"/>
              </a:spcAft>
              <a:buFont typeface="Arial" panose="020B0604020202020204" pitchFamily="34" charset="0"/>
              <a:buNone/>
              <a:tabLst/>
              <a:defRPr lang="en-US" sz="1600" b="0" kern="1200" noProof="0" dirty="0">
                <a:solidFill>
                  <a:schemeClr val="tx1"/>
                </a:solidFill>
                <a:latin typeface="+mn-lt"/>
                <a:ea typeface="+mn-ea"/>
                <a:cs typeface="+mn-cs"/>
              </a:defRPr>
            </a:lvl2pPr>
            <a:lvl3pPr marL="142875" indent="-142875" algn="l" defTabSz="914400" rtl="0" eaLnBrk="1" latinLnBrk="0" hangingPunct="1">
              <a:lnSpc>
                <a:spcPts val="2400"/>
              </a:lnSpc>
              <a:spcBef>
                <a:spcPts val="0"/>
              </a:spcBef>
              <a:spcAft>
                <a:spcPts val="600"/>
              </a:spcAft>
              <a:buFont typeface="Arial" panose="020B0604020202020204" pitchFamily="34" charset="0"/>
              <a:buChar char="•"/>
              <a:tabLst/>
              <a:defRPr lang="en-US" sz="1600" kern="1200" noProof="0" dirty="0">
                <a:solidFill>
                  <a:schemeClr val="tx1"/>
                </a:solidFill>
                <a:latin typeface="+mn-lt"/>
                <a:ea typeface="+mn-ea"/>
                <a:cs typeface="+mn-cs"/>
              </a:defRPr>
            </a:lvl3pPr>
            <a:lvl4pPr marL="358775" indent="-142875" algn="l" defTabSz="914400" rtl="0" eaLnBrk="1" latinLnBrk="0" hangingPunct="1">
              <a:lnSpc>
                <a:spcPts val="2400"/>
              </a:lnSpc>
              <a:spcBef>
                <a:spcPts val="0"/>
              </a:spcBef>
              <a:spcAft>
                <a:spcPts val="600"/>
              </a:spcAft>
              <a:buFont typeface="Arial" panose="020B0604020202020204" pitchFamily="34" charset="0"/>
              <a:buChar char="•"/>
              <a:tabLst/>
              <a:defRPr lang="en-US" sz="1600" kern="1200" noProof="0" dirty="0">
                <a:solidFill>
                  <a:schemeClr val="tx1"/>
                </a:solidFill>
                <a:latin typeface="+mn-lt"/>
                <a:ea typeface="+mn-ea"/>
                <a:cs typeface="+mn-cs"/>
              </a:defRPr>
            </a:lvl4pPr>
            <a:lvl5pPr marL="574675" indent="-142875" algn="l" defTabSz="914400" rtl="0" eaLnBrk="1" latinLnBrk="0" hangingPunct="1">
              <a:lnSpc>
                <a:spcPts val="2400"/>
              </a:lnSpc>
              <a:spcBef>
                <a:spcPts val="0"/>
              </a:spcBef>
              <a:spcAft>
                <a:spcPts val="600"/>
              </a:spcAft>
              <a:buFont typeface="Arial" panose="020B0604020202020204" pitchFamily="34" charset="0"/>
              <a:buChar char="•"/>
              <a:defRPr lang="en-US" sz="1600" b="0" kern="1200" noProof="0" dirty="0">
                <a:solidFill>
                  <a:schemeClr val="tx1"/>
                </a:solidFill>
                <a:latin typeface="+mn-lt"/>
                <a:ea typeface="+mn-ea"/>
                <a:cs typeface="+mn-cs"/>
              </a:defRPr>
            </a:lvl5pPr>
            <a:lvl6pPr marL="714375" indent="-142875" algn="l" defTabSz="914400" rtl="0" eaLnBrk="1" latinLnBrk="0" hangingPunct="1">
              <a:lnSpc>
                <a:spcPts val="24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857250" indent="-142875" algn="l" defTabSz="914400" rtl="0" eaLnBrk="1" latinLnBrk="0" hangingPunct="1">
              <a:lnSpc>
                <a:spcPts val="24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00125" indent="-142875" algn="l" defTabSz="914400" rtl="0" eaLnBrk="1" latinLnBrk="0" hangingPunct="1">
              <a:lnSpc>
                <a:spcPts val="24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143000" indent="-142875" algn="l" defTabSz="914400" rtl="0" eaLnBrk="1" latinLnBrk="0" hangingPunct="1">
              <a:lnSpc>
                <a:spcPts val="24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nSpc>
                <a:spcPct val="150000"/>
              </a:lnSpc>
              <a:spcAft>
                <a:spcPts val="0"/>
              </a:spcAft>
              <a:defRPr/>
            </a:pPr>
            <a:r>
              <a:rPr kumimoji="0" lang="de-DE" sz="1000" b="0" i="0" u="none" strike="noStrike" kern="1200" cap="none" spc="0" normalizeH="0" baseline="0" noProof="0">
                <a:ln>
                  <a:noFill/>
                </a:ln>
                <a:effectLst/>
                <a:uLnTx/>
                <a:uFillTx/>
                <a:latin typeface="Open Sans"/>
                <a:ea typeface="Open Sans Leicht" charset="0"/>
                <a:cs typeface="Open Sans Leicht" charset="0"/>
              </a:rPr>
              <a:t>The </a:t>
            </a:r>
            <a:r>
              <a:rPr kumimoji="0" lang="de-DE" sz="1000" b="0" i="0" u="none" strike="noStrike" kern="1200" cap="none" spc="0" normalizeH="0" baseline="0" noProof="0" err="1">
                <a:ln>
                  <a:noFill/>
                </a:ln>
                <a:effectLst/>
                <a:uLnTx/>
                <a:uFillTx/>
                <a:latin typeface="Open Sans"/>
                <a:ea typeface="Open Sans Leicht" charset="0"/>
                <a:cs typeface="Open Sans Leicht" charset="0"/>
              </a:rPr>
              <a:t>prepared</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data</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is</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analyzed</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with</a:t>
            </a:r>
            <a:r>
              <a:rPr kumimoji="0" lang="de-DE" sz="1000" b="0" i="0" u="none" strike="noStrike" kern="1200" cap="none" spc="0" normalizeH="0" baseline="0" noProof="0">
                <a:ln>
                  <a:noFill/>
                </a:ln>
                <a:effectLst/>
                <a:uLnTx/>
                <a:uFillTx/>
                <a:latin typeface="Open Sans"/>
                <a:ea typeface="Open Sans Leicht" charset="0"/>
                <a:cs typeface="Open Sans Leicht" charset="0"/>
              </a:rPr>
              <a:t> a </a:t>
            </a:r>
            <a:r>
              <a:rPr kumimoji="0" lang="de-DE" sz="1000" b="0" i="0" u="none" strike="noStrike" kern="1200" cap="none" spc="0" normalizeH="0" baseline="0" noProof="0" err="1">
                <a:ln>
                  <a:noFill/>
                </a:ln>
                <a:effectLst/>
                <a:uLnTx/>
                <a:uFillTx/>
                <a:latin typeface="Open Sans"/>
                <a:ea typeface="Open Sans Leicht" charset="0"/>
                <a:cs typeface="Open Sans Leicht" charset="0"/>
              </a:rPr>
              <a:t>proven</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scoring</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model</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to</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create</a:t>
            </a:r>
            <a:r>
              <a:rPr kumimoji="0" lang="de-DE" sz="1000" b="0" i="0" u="none" strike="noStrike" kern="1200" cap="none" spc="0" normalizeH="0" baseline="0" noProof="0">
                <a:ln>
                  <a:noFill/>
                </a:ln>
                <a:effectLst/>
                <a:uLnTx/>
                <a:uFillTx/>
                <a:latin typeface="Open Sans"/>
                <a:ea typeface="Open Sans Leicht" charset="0"/>
                <a:cs typeface="Open Sans Leicht" charset="0"/>
              </a:rPr>
              <a:t> a </a:t>
            </a:r>
            <a:r>
              <a:rPr kumimoji="0" lang="de-DE" sz="1000" b="0" i="0" u="none" strike="noStrike" kern="1200" cap="none" spc="0" normalizeH="0" baseline="0" noProof="0" err="1">
                <a:ln>
                  <a:noFill/>
                </a:ln>
                <a:effectLst/>
                <a:uLnTx/>
                <a:uFillTx/>
                <a:latin typeface="Open Sans"/>
                <a:ea typeface="Open Sans Leicht" charset="0"/>
                <a:cs typeface="Open Sans Leicht" charset="0"/>
              </a:rPr>
              <a:t>ranking</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of</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the</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1" i="0" u="none" strike="noStrike" kern="1200" cap="none" spc="0" normalizeH="0" baseline="0" noProof="0" err="1">
                <a:ln>
                  <a:noFill/>
                </a:ln>
                <a:effectLst/>
                <a:uLnTx/>
                <a:uFillTx/>
                <a:latin typeface="Open Sans"/>
                <a:ea typeface="Open Sans Leicht" charset="0"/>
                <a:cs typeface="Open Sans Leicht" charset="0"/>
              </a:rPr>
              <a:t>highest</a:t>
            </a:r>
            <a:r>
              <a:rPr kumimoji="0" lang="de-DE" sz="1000" b="1" i="0" u="none" strike="noStrike" kern="1200" cap="none" spc="0" normalizeH="0" baseline="0" noProof="0">
                <a:ln>
                  <a:noFill/>
                </a:ln>
                <a:effectLst/>
                <a:uLnTx/>
                <a:uFillTx/>
                <a:latin typeface="Open Sans"/>
                <a:ea typeface="Open Sans Leicht" charset="0"/>
                <a:cs typeface="Open Sans Leicht" charset="0"/>
              </a:rPr>
              <a:t> </a:t>
            </a:r>
            <a:r>
              <a:rPr kumimoji="0" lang="de-DE" sz="1000" b="1" i="0" u="none" strike="noStrike" kern="1200" cap="none" spc="0" normalizeH="0" baseline="0" noProof="0" err="1">
                <a:ln>
                  <a:noFill/>
                </a:ln>
                <a:effectLst/>
                <a:uLnTx/>
                <a:uFillTx/>
                <a:latin typeface="Open Sans"/>
                <a:ea typeface="Open Sans Leicht" charset="0"/>
                <a:cs typeface="Open Sans Leicht" charset="0"/>
              </a:rPr>
              <a:t>rated</a:t>
            </a:r>
            <a:r>
              <a:rPr kumimoji="0" lang="de-DE" sz="1000" b="1" i="0" u="none" strike="noStrike" kern="1200" cap="none" spc="0" normalizeH="0" baseline="0" noProof="0">
                <a:ln>
                  <a:noFill/>
                </a:ln>
                <a:effectLst/>
                <a:uLnTx/>
                <a:uFillTx/>
                <a:latin typeface="Open Sans"/>
                <a:ea typeface="Open Sans Leicht" charset="0"/>
                <a:cs typeface="Open Sans Leicht" charset="0"/>
              </a:rPr>
              <a:t> </a:t>
            </a:r>
            <a:r>
              <a:rPr kumimoji="0" lang="de-DE" sz="1000" b="1" i="0" u="none" strike="noStrike" kern="1200" cap="none" spc="0" normalizeH="0" baseline="0" noProof="0" err="1">
                <a:ln>
                  <a:noFill/>
                </a:ln>
                <a:effectLst/>
                <a:uLnTx/>
                <a:uFillTx/>
                <a:latin typeface="Open Sans"/>
                <a:ea typeface="Open Sans Leicht" charset="0"/>
                <a:cs typeface="Open Sans Leicht" charset="0"/>
              </a:rPr>
              <a:t>employer</a:t>
            </a:r>
            <a:r>
              <a:rPr kumimoji="0" lang="de-DE" sz="1000" b="1" i="0" u="none" strike="noStrike" kern="1200" cap="none" spc="0" normalizeH="0" baseline="0" noProof="0">
                <a:ln>
                  <a:noFill/>
                </a:ln>
                <a:effectLst/>
                <a:uLnTx/>
                <a:uFillTx/>
                <a:latin typeface="Open Sans"/>
                <a:ea typeface="Open Sans Leicht" charset="0"/>
                <a:cs typeface="Open Sans Leicht" charset="0"/>
              </a:rPr>
              <a:t> </a:t>
            </a:r>
            <a:r>
              <a:rPr kumimoji="0" lang="de-DE" sz="1000" b="1" i="0" u="none" strike="noStrike" kern="1200" cap="none" spc="0" normalizeH="0" baseline="0" noProof="0" err="1">
                <a:ln>
                  <a:noFill/>
                </a:ln>
                <a:effectLst/>
                <a:uLnTx/>
                <a:uFillTx/>
                <a:latin typeface="Open Sans"/>
                <a:ea typeface="Open Sans Leicht" charset="0"/>
                <a:cs typeface="Open Sans Leicht" charset="0"/>
              </a:rPr>
              <a:t>brands</a:t>
            </a:r>
            <a:r>
              <a:rPr kumimoji="0" lang="de-DE" sz="1000" b="0" i="0" u="none" strike="noStrike" kern="1200" cap="none" spc="0" normalizeH="0" baseline="0" noProof="0">
                <a:ln>
                  <a:noFill/>
                </a:ln>
                <a:effectLst/>
                <a:uLnTx/>
                <a:uFillTx/>
                <a:latin typeface="Open Sans"/>
                <a:ea typeface="Open Sans Leicht" charset="0"/>
                <a:cs typeface="Open Sans Leicht" charset="0"/>
              </a:rPr>
              <a:t>. Further </a:t>
            </a:r>
            <a:r>
              <a:rPr kumimoji="0" lang="de-DE" sz="1000" b="0" i="0" u="none" strike="noStrike" kern="1200" cap="none" spc="0" normalizeH="0" baseline="0" noProof="0" err="1">
                <a:ln>
                  <a:noFill/>
                </a:ln>
                <a:effectLst/>
                <a:uLnTx/>
                <a:uFillTx/>
                <a:latin typeface="Open Sans"/>
                <a:ea typeface="Open Sans Leicht" charset="0"/>
                <a:cs typeface="Open Sans Leicht" charset="0"/>
              </a:rPr>
              <a:t>evaluation</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is</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made</a:t>
            </a:r>
            <a:r>
              <a:rPr kumimoji="0" lang="de-DE" sz="1000" b="0" i="0" u="none" strike="noStrike" kern="1200" cap="none" spc="0" normalizeH="0" baseline="0" noProof="0">
                <a:ln>
                  <a:noFill/>
                </a:ln>
                <a:effectLst/>
                <a:uLnTx/>
                <a:uFillTx/>
                <a:latin typeface="Open Sans"/>
                <a:ea typeface="Open Sans Leicht" charset="0"/>
                <a:cs typeface="Open Sans Leicht" charset="0"/>
              </a:rPr>
              <a:t> on </a:t>
            </a:r>
            <a:r>
              <a:rPr kumimoji="0" lang="de-DE" sz="1000" b="0" i="0" u="none" strike="noStrike" kern="1200" cap="none" spc="0" normalizeH="0" baseline="0" noProof="0" err="1">
                <a:ln>
                  <a:noFill/>
                </a:ln>
                <a:effectLst/>
                <a:uLnTx/>
                <a:uFillTx/>
                <a:latin typeface="Open Sans"/>
                <a:ea typeface="Open Sans Leicht" charset="0"/>
                <a:cs typeface="Open Sans Leicht" charset="0"/>
              </a:rPr>
              <a:t>demographic</a:t>
            </a:r>
            <a:r>
              <a:rPr kumimoji="0" lang="de-DE" sz="1000" b="0" i="0" u="none" strike="noStrike" kern="1200" cap="none" spc="0" normalizeH="0" baseline="0" noProof="0">
                <a:ln>
                  <a:noFill/>
                </a:ln>
                <a:effectLst/>
                <a:uLnTx/>
                <a:uFillTx/>
                <a:latin typeface="Open Sans"/>
                <a:ea typeface="Open Sans Leicht" charset="0"/>
                <a:cs typeface="Open Sans Leicht" charset="0"/>
              </a:rPr>
              <a:t> and </a:t>
            </a:r>
            <a:r>
              <a:rPr kumimoji="0" lang="de-DE" sz="1000" b="0" i="0" u="none" strike="noStrike" kern="1200" cap="none" spc="0" normalizeH="0" baseline="0" noProof="0" err="1">
                <a:ln>
                  <a:noFill/>
                </a:ln>
                <a:effectLst/>
                <a:uLnTx/>
                <a:uFillTx/>
                <a:latin typeface="Open Sans"/>
                <a:ea typeface="Open Sans Leicht" charset="0"/>
                <a:cs typeface="Open Sans Leicht" charset="0"/>
              </a:rPr>
              <a:t>industry</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levels</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to</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gather</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insights</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into</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the</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lang="de-DE" sz="1000" b="0" err="1">
                <a:latin typeface="Open Sans"/>
                <a:ea typeface="Open Sans Leicht" charset="0"/>
                <a:cs typeface="Open Sans Leicht" charset="0"/>
              </a:rPr>
              <a:t>Australian</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labor</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market</a:t>
            </a:r>
            <a:r>
              <a:rPr kumimoji="0" lang="de-DE" sz="1000" b="0" i="0" u="none" strike="noStrike" kern="1200" cap="none" spc="0" normalizeH="0" baseline="0" noProof="0">
                <a:ln>
                  <a:noFill/>
                </a:ln>
                <a:effectLst/>
                <a:uLnTx/>
                <a:uFillTx/>
                <a:latin typeface="Open Sans"/>
                <a:ea typeface="Open Sans Leicht" charset="0"/>
                <a:cs typeface="Open Sans Leicht" charset="0"/>
              </a:rPr>
              <a:t>.</a:t>
            </a:r>
          </a:p>
        </p:txBody>
      </p:sp>
      <p:sp>
        <p:nvSpPr>
          <p:cNvPr id="67" name="Content Placeholder 10">
            <a:extLst>
              <a:ext uri="{FF2B5EF4-FFF2-40B4-BE49-F238E27FC236}">
                <a16:creationId xmlns:a16="http://schemas.microsoft.com/office/drawing/2014/main" id="{30C038DC-1310-E194-D32C-31096D32D48E}"/>
              </a:ext>
            </a:extLst>
          </p:cNvPr>
          <p:cNvSpPr txBox="1">
            <a:spLocks/>
          </p:cNvSpPr>
          <p:nvPr/>
        </p:nvSpPr>
        <p:spPr>
          <a:xfrm>
            <a:off x="1219593" y="4443418"/>
            <a:ext cx="2126970" cy="1428809"/>
          </a:xfrm>
          <a:prstGeom prst="rect">
            <a:avLst/>
          </a:prstGeom>
        </p:spPr>
        <p:txBody>
          <a:bodyPr lIns="91440" tIns="45720" rIns="91440" bIns="45720" anchor="ctr" anchorCtr="0"/>
          <a:lstStyle>
            <a:defPPr>
              <a:defRPr lang="de-DE"/>
            </a:defPPr>
            <a:lvl1pPr indent="0">
              <a:lnSpc>
                <a:spcPts val="2400"/>
              </a:lnSpc>
              <a:spcBef>
                <a:spcPts val="0"/>
              </a:spcBef>
              <a:spcAft>
                <a:spcPts val="600"/>
              </a:spcAft>
              <a:buFont typeface="Arial" panose="020B0604020202020204" pitchFamily="34" charset="0"/>
              <a:buNone/>
              <a:defRPr sz="1600" b="1"/>
            </a:lvl1pPr>
            <a:lvl2pPr marL="0" lvl="1" indent="0">
              <a:lnSpc>
                <a:spcPct val="150000"/>
              </a:lnSpc>
              <a:spcBef>
                <a:spcPts val="0"/>
              </a:spcBef>
              <a:spcAft>
                <a:spcPts val="600"/>
              </a:spcAft>
              <a:buFont typeface="Arial" panose="020B0604020202020204" pitchFamily="34" charset="0"/>
              <a:buNone/>
              <a:tabLst/>
              <a:defRPr sz="1400" b="0"/>
            </a:lvl2pPr>
            <a:lvl3pPr marL="142875" indent="-142875">
              <a:lnSpc>
                <a:spcPts val="2400"/>
              </a:lnSpc>
              <a:spcBef>
                <a:spcPts val="0"/>
              </a:spcBef>
              <a:spcAft>
                <a:spcPts val="600"/>
              </a:spcAft>
              <a:buFont typeface="Arial" panose="020B0604020202020204" pitchFamily="34" charset="0"/>
              <a:buChar char="•"/>
              <a:tabLst/>
              <a:defRPr sz="1600"/>
            </a:lvl3pPr>
            <a:lvl4pPr marL="358775" indent="-142875">
              <a:lnSpc>
                <a:spcPts val="2400"/>
              </a:lnSpc>
              <a:spcBef>
                <a:spcPts val="0"/>
              </a:spcBef>
              <a:spcAft>
                <a:spcPts val="600"/>
              </a:spcAft>
              <a:buFont typeface="Arial" panose="020B0604020202020204" pitchFamily="34" charset="0"/>
              <a:buChar char="•"/>
              <a:tabLst/>
              <a:defRPr sz="1600"/>
            </a:lvl4pPr>
            <a:lvl5pPr marL="574675" indent="-142875">
              <a:lnSpc>
                <a:spcPts val="2400"/>
              </a:lnSpc>
              <a:spcBef>
                <a:spcPts val="0"/>
              </a:spcBef>
              <a:spcAft>
                <a:spcPts val="600"/>
              </a:spcAft>
              <a:buFont typeface="Arial" panose="020B0604020202020204" pitchFamily="34" charset="0"/>
              <a:buChar char="•"/>
              <a:defRPr sz="1600" b="0"/>
            </a:lvl5pPr>
            <a:lvl6pPr marL="714375" indent="-142875">
              <a:lnSpc>
                <a:spcPts val="2400"/>
              </a:lnSpc>
              <a:spcBef>
                <a:spcPts val="0"/>
              </a:spcBef>
              <a:spcAft>
                <a:spcPts val="600"/>
              </a:spcAft>
              <a:buFont typeface="Arial" panose="020B0604020202020204" pitchFamily="34" charset="0"/>
              <a:buChar char="•"/>
              <a:defRPr sz="1600"/>
            </a:lvl6pPr>
            <a:lvl7pPr marL="857250" indent="-142875">
              <a:lnSpc>
                <a:spcPts val="2400"/>
              </a:lnSpc>
              <a:spcBef>
                <a:spcPts val="0"/>
              </a:spcBef>
              <a:spcAft>
                <a:spcPts val="600"/>
              </a:spcAft>
              <a:buFont typeface="Arial" panose="020B0604020202020204" pitchFamily="34" charset="0"/>
              <a:buChar char="•"/>
              <a:defRPr sz="1600"/>
            </a:lvl7pPr>
            <a:lvl8pPr marL="1000125" indent="-142875">
              <a:lnSpc>
                <a:spcPts val="2400"/>
              </a:lnSpc>
              <a:spcBef>
                <a:spcPts val="0"/>
              </a:spcBef>
              <a:spcAft>
                <a:spcPts val="600"/>
              </a:spcAft>
              <a:buFont typeface="Arial" panose="020B0604020202020204" pitchFamily="34" charset="0"/>
              <a:buChar char="•"/>
              <a:defRPr sz="1600"/>
            </a:lvl8pPr>
            <a:lvl9pPr marL="1143000" indent="-142875">
              <a:lnSpc>
                <a:spcPts val="2400"/>
              </a:lnSpc>
              <a:spcBef>
                <a:spcPts val="0"/>
              </a:spcBef>
              <a:spcAft>
                <a:spcPts val="600"/>
              </a:spcAft>
              <a:buFont typeface="Arial" panose="020B0604020202020204" pitchFamily="34" charset="0"/>
              <a:buChar char="•"/>
              <a:defRPr sz="1600"/>
            </a:lvl9pPr>
          </a:lstStyle>
          <a:p>
            <a:pPr lvl="1"/>
            <a:r>
              <a:rPr lang="de-DE" sz="1000"/>
              <a:t>The Survey </a:t>
            </a:r>
            <a:r>
              <a:rPr lang="de-DE" sz="1000" err="1"/>
              <a:t>is</a:t>
            </a:r>
            <a:r>
              <a:rPr lang="de-DE" sz="1000"/>
              <a:t> </a:t>
            </a:r>
            <a:r>
              <a:rPr lang="de-DE" sz="1000" err="1"/>
              <a:t>programmed</a:t>
            </a:r>
            <a:r>
              <a:rPr lang="de-DE" sz="1000"/>
              <a:t> and </a:t>
            </a:r>
            <a:r>
              <a:rPr lang="de-DE" sz="1000" err="1"/>
              <a:t>responses</a:t>
            </a:r>
            <a:r>
              <a:rPr lang="de-DE" sz="1000"/>
              <a:t> </a:t>
            </a:r>
            <a:r>
              <a:rPr lang="de-DE" sz="1000" err="1"/>
              <a:t>are</a:t>
            </a:r>
            <a:r>
              <a:rPr lang="de-DE" sz="1000"/>
              <a:t> </a:t>
            </a:r>
            <a:r>
              <a:rPr lang="de-DE" sz="1000" err="1"/>
              <a:t>gathered</a:t>
            </a:r>
            <a:r>
              <a:rPr lang="de-DE" sz="1000"/>
              <a:t>. Incoming </a:t>
            </a:r>
            <a:r>
              <a:rPr lang="de-DE" sz="1000" err="1"/>
              <a:t>data</a:t>
            </a:r>
            <a:r>
              <a:rPr lang="de-DE" sz="1000"/>
              <a:t> </a:t>
            </a:r>
            <a:r>
              <a:rPr lang="de-DE" sz="1000" err="1"/>
              <a:t>is</a:t>
            </a:r>
            <a:r>
              <a:rPr lang="de-DE" sz="1000"/>
              <a:t> </a:t>
            </a:r>
            <a:r>
              <a:rPr lang="de-DE" sz="1000" err="1"/>
              <a:t>cleaned</a:t>
            </a:r>
            <a:r>
              <a:rPr lang="de-DE" sz="1000"/>
              <a:t> and </a:t>
            </a:r>
            <a:r>
              <a:rPr lang="de-DE" sz="1000" err="1"/>
              <a:t>prepared</a:t>
            </a:r>
            <a:r>
              <a:rPr lang="de-DE" sz="1000"/>
              <a:t> </a:t>
            </a:r>
            <a:r>
              <a:rPr lang="de-DE" sz="1000" err="1"/>
              <a:t>for</a:t>
            </a:r>
            <a:r>
              <a:rPr lang="de-DE" sz="1000"/>
              <a:t> </a:t>
            </a:r>
            <a:r>
              <a:rPr lang="de-DE" sz="1000" err="1"/>
              <a:t>analysis</a:t>
            </a:r>
            <a:endParaRPr lang="de-DE" sz="1000"/>
          </a:p>
        </p:txBody>
      </p:sp>
      <p:sp>
        <p:nvSpPr>
          <p:cNvPr id="68" name="Content Placeholder 10">
            <a:extLst>
              <a:ext uri="{FF2B5EF4-FFF2-40B4-BE49-F238E27FC236}">
                <a16:creationId xmlns:a16="http://schemas.microsoft.com/office/drawing/2014/main" id="{7F1DAA5C-6DA5-E1F8-66A4-B1DD3A442981}"/>
              </a:ext>
            </a:extLst>
          </p:cNvPr>
          <p:cNvSpPr txBox="1">
            <a:spLocks/>
          </p:cNvSpPr>
          <p:nvPr/>
        </p:nvSpPr>
        <p:spPr>
          <a:xfrm>
            <a:off x="8659033" y="1730033"/>
            <a:ext cx="2126970" cy="1518176"/>
          </a:xfrm>
          <a:prstGeom prst="rect">
            <a:avLst/>
          </a:prstGeom>
        </p:spPr>
        <p:txBody>
          <a:bodyPr lIns="91440" tIns="45720" rIns="91440" bIns="45720" anchor="ctr"/>
          <a:lstStyle>
            <a:lvl1pPr marL="0" indent="0" algn="l" defTabSz="914400" rtl="0" eaLnBrk="1" latinLnBrk="0" hangingPunct="1">
              <a:lnSpc>
                <a:spcPts val="2400"/>
              </a:lnSpc>
              <a:spcBef>
                <a:spcPts val="0"/>
              </a:spcBef>
              <a:spcAft>
                <a:spcPts val="600"/>
              </a:spcAft>
              <a:buFont typeface="Arial" panose="020B0604020202020204" pitchFamily="34" charset="0"/>
              <a:buNone/>
              <a:defRPr lang="en-US" sz="1600" b="1" kern="1200" noProof="0" dirty="0">
                <a:solidFill>
                  <a:schemeClr val="tx1"/>
                </a:solidFill>
                <a:latin typeface="+mn-lt"/>
                <a:ea typeface="+mn-ea"/>
                <a:cs typeface="+mn-cs"/>
              </a:defRPr>
            </a:lvl1pPr>
            <a:lvl2pPr marL="0" indent="0" algn="l" defTabSz="914400" rtl="0" eaLnBrk="1" latinLnBrk="0" hangingPunct="1">
              <a:lnSpc>
                <a:spcPts val="2400"/>
              </a:lnSpc>
              <a:spcBef>
                <a:spcPts val="0"/>
              </a:spcBef>
              <a:spcAft>
                <a:spcPts val="600"/>
              </a:spcAft>
              <a:buFont typeface="Arial" panose="020B0604020202020204" pitchFamily="34" charset="0"/>
              <a:buNone/>
              <a:tabLst/>
              <a:defRPr lang="en-US" sz="1600" b="0" kern="1200" noProof="0" dirty="0">
                <a:solidFill>
                  <a:schemeClr val="tx1"/>
                </a:solidFill>
                <a:latin typeface="+mn-lt"/>
                <a:ea typeface="+mn-ea"/>
                <a:cs typeface="+mn-cs"/>
              </a:defRPr>
            </a:lvl2pPr>
            <a:lvl3pPr marL="142875" indent="-142875" algn="l" defTabSz="914400" rtl="0" eaLnBrk="1" latinLnBrk="0" hangingPunct="1">
              <a:lnSpc>
                <a:spcPts val="2400"/>
              </a:lnSpc>
              <a:spcBef>
                <a:spcPts val="0"/>
              </a:spcBef>
              <a:spcAft>
                <a:spcPts val="600"/>
              </a:spcAft>
              <a:buFont typeface="Arial" panose="020B0604020202020204" pitchFamily="34" charset="0"/>
              <a:buChar char="•"/>
              <a:tabLst/>
              <a:defRPr lang="en-US" sz="1600" kern="1200" noProof="0" dirty="0">
                <a:solidFill>
                  <a:schemeClr val="tx1"/>
                </a:solidFill>
                <a:latin typeface="+mn-lt"/>
                <a:ea typeface="+mn-ea"/>
                <a:cs typeface="+mn-cs"/>
              </a:defRPr>
            </a:lvl3pPr>
            <a:lvl4pPr marL="358775" indent="-142875" algn="l" defTabSz="914400" rtl="0" eaLnBrk="1" latinLnBrk="0" hangingPunct="1">
              <a:lnSpc>
                <a:spcPts val="2400"/>
              </a:lnSpc>
              <a:spcBef>
                <a:spcPts val="0"/>
              </a:spcBef>
              <a:spcAft>
                <a:spcPts val="600"/>
              </a:spcAft>
              <a:buFont typeface="Arial" panose="020B0604020202020204" pitchFamily="34" charset="0"/>
              <a:buChar char="•"/>
              <a:tabLst/>
              <a:defRPr lang="en-US" sz="1600" kern="1200" noProof="0" dirty="0">
                <a:solidFill>
                  <a:schemeClr val="tx1"/>
                </a:solidFill>
                <a:latin typeface="+mn-lt"/>
                <a:ea typeface="+mn-ea"/>
                <a:cs typeface="+mn-cs"/>
              </a:defRPr>
            </a:lvl4pPr>
            <a:lvl5pPr marL="574675" indent="-142875" algn="l" defTabSz="914400" rtl="0" eaLnBrk="1" latinLnBrk="0" hangingPunct="1">
              <a:lnSpc>
                <a:spcPts val="2400"/>
              </a:lnSpc>
              <a:spcBef>
                <a:spcPts val="0"/>
              </a:spcBef>
              <a:spcAft>
                <a:spcPts val="600"/>
              </a:spcAft>
              <a:buFont typeface="Arial" panose="020B0604020202020204" pitchFamily="34" charset="0"/>
              <a:buChar char="•"/>
              <a:defRPr lang="en-US" sz="1600" b="0" kern="1200" noProof="0" dirty="0">
                <a:solidFill>
                  <a:schemeClr val="tx1"/>
                </a:solidFill>
                <a:latin typeface="+mn-lt"/>
                <a:ea typeface="+mn-ea"/>
                <a:cs typeface="+mn-cs"/>
              </a:defRPr>
            </a:lvl5pPr>
            <a:lvl6pPr marL="714375" indent="-142875" algn="l" defTabSz="914400" rtl="0" eaLnBrk="1" latinLnBrk="0" hangingPunct="1">
              <a:lnSpc>
                <a:spcPts val="24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857250" indent="-142875" algn="l" defTabSz="914400" rtl="0" eaLnBrk="1" latinLnBrk="0" hangingPunct="1">
              <a:lnSpc>
                <a:spcPts val="24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00125" indent="-142875" algn="l" defTabSz="914400" rtl="0" eaLnBrk="1" latinLnBrk="0" hangingPunct="1">
              <a:lnSpc>
                <a:spcPts val="24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143000" indent="-142875" algn="l" defTabSz="914400" rtl="0" eaLnBrk="1" latinLnBrk="0" hangingPunct="1">
              <a:lnSpc>
                <a:spcPts val="24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Open Sans"/>
                <a:ea typeface="Open Sans Leicht" charset="0"/>
                <a:cs typeface="Open Sans Leicht" charset="0"/>
              </a:rPr>
              <a:t>The final </a:t>
            </a:r>
            <a:r>
              <a:rPr kumimoji="0" lang="de-DE" sz="1000" b="0" i="0" u="none" strike="noStrike" kern="1200" cap="none" spc="0" normalizeH="0" baseline="0" noProof="0" dirty="0" err="1">
                <a:ln>
                  <a:noFill/>
                </a:ln>
                <a:effectLst/>
                <a:uLnTx/>
                <a:uFillTx/>
                <a:latin typeface="Open Sans"/>
                <a:ea typeface="Open Sans Leicht" charset="0"/>
                <a:cs typeface="Open Sans Leicht" charset="0"/>
              </a:rPr>
              <a:t>ranking</a:t>
            </a:r>
            <a:r>
              <a:rPr kumimoji="0" lang="de-DE" sz="1000" b="0" i="0" u="none" strike="noStrike" kern="1200" cap="none" spc="0" normalizeH="0" baseline="0" noProof="0" dirty="0">
                <a:ln>
                  <a:noFill/>
                </a:ln>
                <a:effectLst/>
                <a:uLnTx/>
                <a:uFillTx/>
                <a:latin typeface="Open Sans"/>
                <a:ea typeface="Open Sans Leicht" charset="0"/>
                <a:cs typeface="Open Sans Leicht" charset="0"/>
              </a:rPr>
              <a:t> </a:t>
            </a:r>
            <a:r>
              <a:rPr kumimoji="0" lang="de-DE" sz="1000" b="0" i="0" u="none" strike="noStrike" kern="1200" cap="none" spc="0" normalizeH="0" baseline="0" noProof="0" dirty="0" err="1">
                <a:ln>
                  <a:noFill/>
                </a:ln>
                <a:effectLst/>
                <a:uLnTx/>
                <a:uFillTx/>
                <a:latin typeface="Open Sans"/>
                <a:ea typeface="Open Sans Leicht" charset="0"/>
                <a:cs typeface="Open Sans Leicht" charset="0"/>
              </a:rPr>
              <a:t>is</a:t>
            </a:r>
            <a:r>
              <a:rPr kumimoji="0" lang="de-DE" sz="1000" b="0" i="0" u="none" strike="noStrike" kern="1200" cap="none" spc="0" normalizeH="0" baseline="0" noProof="0" dirty="0">
                <a:ln>
                  <a:noFill/>
                </a:ln>
                <a:effectLst/>
                <a:uLnTx/>
                <a:uFillTx/>
                <a:latin typeface="Open Sans"/>
                <a:ea typeface="Open Sans Leicht" charset="0"/>
                <a:cs typeface="Open Sans Leicht" charset="0"/>
              </a:rPr>
              <a:t> </a:t>
            </a:r>
            <a:r>
              <a:rPr kumimoji="0" lang="de-DE" sz="1000" b="0" i="0" u="none" strike="noStrike" kern="1200" cap="none" spc="0" normalizeH="0" baseline="0" noProof="0" dirty="0" err="1">
                <a:ln>
                  <a:noFill/>
                </a:ln>
                <a:effectLst/>
                <a:uLnTx/>
                <a:uFillTx/>
                <a:latin typeface="Open Sans"/>
                <a:ea typeface="Open Sans Leicht" charset="0"/>
                <a:cs typeface="Open Sans Leicht" charset="0"/>
              </a:rPr>
              <a:t>published</a:t>
            </a:r>
            <a:r>
              <a:rPr kumimoji="0" lang="de-DE" sz="1000" b="0" i="0" u="none" strike="noStrike" kern="1200" cap="none" spc="0" normalizeH="0" baseline="0" noProof="0" dirty="0">
                <a:ln>
                  <a:noFill/>
                </a:ln>
                <a:effectLst/>
                <a:uLnTx/>
                <a:uFillTx/>
                <a:latin typeface="Open Sans"/>
                <a:ea typeface="Open Sans Leicht" charset="0"/>
                <a:cs typeface="Open Sans Leicht" charset="0"/>
              </a:rPr>
              <a:t> </a:t>
            </a:r>
            <a:r>
              <a:rPr kumimoji="0" lang="de-DE" sz="1000" b="0" i="0" u="none" strike="noStrike" kern="1200" cap="none" spc="0" normalizeH="0" baseline="0" noProof="0" dirty="0" err="1">
                <a:ln>
                  <a:noFill/>
                </a:ln>
                <a:effectLst/>
                <a:uLnTx/>
                <a:uFillTx/>
                <a:latin typeface="Open Sans"/>
                <a:ea typeface="Open Sans Leicht" charset="0"/>
                <a:cs typeface="Open Sans Leicht" charset="0"/>
              </a:rPr>
              <a:t>by</a:t>
            </a:r>
            <a:r>
              <a:rPr kumimoji="0" lang="de-DE" sz="1000" b="0" i="0" u="none" strike="noStrike" kern="1200" cap="none" spc="0" normalizeH="0" baseline="0" noProof="0" dirty="0">
                <a:ln>
                  <a:noFill/>
                </a:ln>
                <a:effectLst/>
                <a:uLnTx/>
                <a:uFillTx/>
                <a:latin typeface="Open Sans"/>
                <a:ea typeface="Open Sans Leicht" charset="0"/>
                <a:cs typeface="Open Sans Leicht" charset="0"/>
              </a:rPr>
              <a:t> TIME </a:t>
            </a:r>
            <a:r>
              <a:rPr kumimoji="0" lang="de-DE" sz="1000" b="0" i="0" u="none" strike="noStrike" kern="1200" cap="none" spc="0" normalizeH="0" baseline="0" noProof="0" dirty="0" err="1">
                <a:ln>
                  <a:noFill/>
                </a:ln>
                <a:effectLst/>
                <a:uLnTx/>
                <a:uFillTx/>
                <a:latin typeface="Open Sans"/>
                <a:ea typeface="Open Sans Leicht" charset="0"/>
                <a:cs typeface="Open Sans Leicht" charset="0"/>
              </a:rPr>
              <a:t>with</a:t>
            </a:r>
            <a:r>
              <a:rPr kumimoji="0" lang="de-DE" sz="1000" b="0" i="0" u="none" strike="noStrike" kern="1200" cap="none" spc="0" normalizeH="0" baseline="0" noProof="0" dirty="0">
                <a:ln>
                  <a:noFill/>
                </a:ln>
                <a:effectLst/>
                <a:uLnTx/>
                <a:uFillTx/>
                <a:latin typeface="Open Sans"/>
                <a:ea typeface="Open Sans Leicht" charset="0"/>
                <a:cs typeface="Open Sans Leicht" charset="0"/>
              </a:rPr>
              <a:t> </a:t>
            </a:r>
            <a:r>
              <a:rPr kumimoji="0" lang="de-DE" sz="1000" b="0" i="0" u="none" strike="noStrike" kern="1200" cap="none" spc="0" normalizeH="0" baseline="0" noProof="0" dirty="0" err="1">
                <a:ln>
                  <a:noFill/>
                </a:ln>
                <a:effectLst/>
                <a:uLnTx/>
                <a:uFillTx/>
                <a:latin typeface="Open Sans"/>
                <a:ea typeface="Open Sans Leicht" charset="0"/>
                <a:cs typeface="Open Sans Leicht" charset="0"/>
              </a:rPr>
              <a:t>the</a:t>
            </a:r>
            <a:r>
              <a:rPr kumimoji="0" lang="de-DE" sz="1000" b="0" i="0" u="none" strike="noStrike" kern="1200" cap="none" spc="0" normalizeH="0" baseline="0" noProof="0" dirty="0">
                <a:ln>
                  <a:noFill/>
                </a:ln>
                <a:effectLst/>
                <a:uLnTx/>
                <a:uFillTx/>
                <a:latin typeface="Open Sans"/>
                <a:ea typeface="Open Sans Leicht" charset="0"/>
                <a:cs typeface="Open Sans Leicht" charset="0"/>
              </a:rPr>
              <a:t> top </a:t>
            </a:r>
            <a:r>
              <a:rPr kumimoji="0" lang="de-DE" sz="1000" b="0" i="0" u="none" strike="noStrike" kern="1200" cap="none" spc="0" normalizeH="0" baseline="0" noProof="0" dirty="0" err="1">
                <a:ln>
                  <a:noFill/>
                </a:ln>
                <a:effectLst/>
                <a:uLnTx/>
                <a:uFillTx/>
                <a:latin typeface="Open Sans"/>
                <a:ea typeface="Open Sans Leicht" charset="0"/>
                <a:cs typeface="Open Sans Leicht" charset="0"/>
              </a:rPr>
              <a:t>organizations</a:t>
            </a:r>
            <a:r>
              <a:rPr kumimoji="0" lang="de-DE" sz="1000" b="0" i="0" u="none" strike="noStrike" kern="1200" cap="none" spc="0" normalizeH="0" baseline="0" noProof="0" dirty="0">
                <a:ln>
                  <a:noFill/>
                </a:ln>
                <a:effectLst/>
                <a:uLnTx/>
                <a:uFillTx/>
                <a:latin typeface="Open Sans"/>
                <a:ea typeface="Open Sans Leicht" charset="0"/>
                <a:cs typeface="Open Sans Leicht" charset="0"/>
              </a:rPr>
              <a:t> </a:t>
            </a:r>
            <a:r>
              <a:rPr kumimoji="0" lang="de-DE" sz="1000" b="0" i="0" u="none" strike="noStrike" kern="1200" cap="none" spc="0" normalizeH="0" baseline="0" noProof="0" dirty="0" err="1">
                <a:ln>
                  <a:noFill/>
                </a:ln>
                <a:effectLst/>
                <a:uLnTx/>
                <a:uFillTx/>
                <a:latin typeface="Open Sans"/>
                <a:ea typeface="Open Sans Leicht" charset="0"/>
                <a:cs typeface="Open Sans Leicht" charset="0"/>
              </a:rPr>
              <a:t>deemed</a:t>
            </a:r>
            <a:r>
              <a:rPr kumimoji="0" lang="de-DE" sz="1000" b="0" i="0" u="none" strike="noStrike" kern="1200" cap="none" spc="0" normalizeH="0" baseline="0" noProof="0" dirty="0">
                <a:ln>
                  <a:noFill/>
                </a:ln>
                <a:effectLst/>
                <a:uLnTx/>
                <a:uFillTx/>
                <a:latin typeface="Open Sans"/>
                <a:ea typeface="Open Sans Leicht" charset="0"/>
                <a:cs typeface="Open Sans Leicht" charset="0"/>
              </a:rPr>
              <a:t> </a:t>
            </a:r>
            <a:r>
              <a:rPr lang="en-US" sz="1000" dirty="0"/>
              <a:t>Australia's </a:t>
            </a:r>
            <a:r>
              <a:rPr kumimoji="0" lang="de-DE" sz="1000" i="0" u="none" strike="noStrike" kern="1200" cap="none" spc="0" normalizeH="0" baseline="0" noProof="0" dirty="0">
                <a:ln>
                  <a:noFill/>
                </a:ln>
                <a:effectLst/>
                <a:uLnTx/>
                <a:uFillTx/>
                <a:latin typeface="Open Sans"/>
                <a:ea typeface="Open Sans Leicht" charset="0"/>
                <a:cs typeface="Open Sans Leicht" charset="0"/>
              </a:rPr>
              <a:t>Best Employers</a:t>
            </a:r>
            <a:r>
              <a:rPr lang="de-DE" sz="1000" dirty="0">
                <a:latin typeface="Open Sans"/>
                <a:ea typeface="Open Sans Leicht" charset="0"/>
                <a:cs typeface="Open Sans Leicht" charset="0"/>
              </a:rPr>
              <a:t> 2026, </a:t>
            </a:r>
            <a:r>
              <a:rPr lang="en-US" sz="1000" b="0" dirty="0">
                <a:latin typeface="Open Sans"/>
                <a:ea typeface="Open Sans Leicht" charset="0"/>
                <a:cs typeface="Open Sans Leicht" charset="0"/>
              </a:rPr>
              <a:t>offering visibility and recognition to the leading companies in the country.</a:t>
            </a:r>
            <a:endParaRPr kumimoji="0" lang="de-DE" sz="1000" b="0" i="0" u="none" strike="noStrike" kern="1200" cap="none" spc="0" normalizeH="0" baseline="0" noProof="0" dirty="0">
              <a:ln>
                <a:noFill/>
              </a:ln>
              <a:effectLst/>
              <a:uLnTx/>
              <a:uFillTx/>
              <a:latin typeface="Open Sans"/>
              <a:ea typeface="Open Sans Leicht" charset="0"/>
              <a:cs typeface="Open Sans Leicht" charset="0"/>
            </a:endParaRPr>
          </a:p>
        </p:txBody>
      </p:sp>
      <p:sp>
        <p:nvSpPr>
          <p:cNvPr id="69" name="Content Placeholder 10">
            <a:extLst>
              <a:ext uri="{FF2B5EF4-FFF2-40B4-BE49-F238E27FC236}">
                <a16:creationId xmlns:a16="http://schemas.microsoft.com/office/drawing/2014/main" id="{56367F07-5BE3-34AD-AA9F-19B9387B1571}"/>
              </a:ext>
            </a:extLst>
          </p:cNvPr>
          <p:cNvSpPr txBox="1">
            <a:spLocks/>
          </p:cNvSpPr>
          <p:nvPr/>
        </p:nvSpPr>
        <p:spPr>
          <a:xfrm>
            <a:off x="3700603" y="1758608"/>
            <a:ext cx="2126970" cy="1496070"/>
          </a:xfrm>
          <a:prstGeom prst="rect">
            <a:avLst/>
          </a:prstGeom>
        </p:spPr>
        <p:txBody>
          <a:bodyPr lIns="91440" tIns="45720" rIns="91440" bIns="45720" anchor="ctr"/>
          <a:lstStyle>
            <a:defPPr>
              <a:defRPr lang="de-DE"/>
            </a:defPPr>
            <a:lvl1pPr indent="0">
              <a:lnSpc>
                <a:spcPts val="2400"/>
              </a:lnSpc>
              <a:spcBef>
                <a:spcPts val="0"/>
              </a:spcBef>
              <a:spcAft>
                <a:spcPts val="600"/>
              </a:spcAft>
              <a:buFont typeface="Arial" panose="020B0604020202020204" pitchFamily="34" charset="0"/>
              <a:buNone/>
              <a:defRPr sz="1600" b="1"/>
            </a:lvl1pPr>
            <a:lvl2pPr marL="0" lvl="1" indent="0">
              <a:lnSpc>
                <a:spcPct val="150000"/>
              </a:lnSpc>
              <a:spcBef>
                <a:spcPts val="0"/>
              </a:spcBef>
              <a:spcAft>
                <a:spcPts val="600"/>
              </a:spcAft>
              <a:buFont typeface="Arial" panose="020B0604020202020204" pitchFamily="34" charset="0"/>
              <a:buNone/>
              <a:tabLst/>
              <a:defRPr sz="1400" b="0"/>
            </a:lvl2pPr>
            <a:lvl3pPr marL="142875" indent="-142875">
              <a:lnSpc>
                <a:spcPts val="2400"/>
              </a:lnSpc>
              <a:spcBef>
                <a:spcPts val="0"/>
              </a:spcBef>
              <a:spcAft>
                <a:spcPts val="600"/>
              </a:spcAft>
              <a:buFont typeface="Arial" panose="020B0604020202020204" pitchFamily="34" charset="0"/>
              <a:buChar char="•"/>
              <a:tabLst/>
              <a:defRPr sz="1600"/>
            </a:lvl3pPr>
            <a:lvl4pPr marL="358775" indent="-142875">
              <a:lnSpc>
                <a:spcPts val="2400"/>
              </a:lnSpc>
              <a:spcBef>
                <a:spcPts val="0"/>
              </a:spcBef>
              <a:spcAft>
                <a:spcPts val="600"/>
              </a:spcAft>
              <a:buFont typeface="Arial" panose="020B0604020202020204" pitchFamily="34" charset="0"/>
              <a:buChar char="•"/>
              <a:tabLst/>
              <a:defRPr sz="1600"/>
            </a:lvl4pPr>
            <a:lvl5pPr marL="574675" indent="-142875">
              <a:lnSpc>
                <a:spcPts val="2400"/>
              </a:lnSpc>
              <a:spcBef>
                <a:spcPts val="0"/>
              </a:spcBef>
              <a:spcAft>
                <a:spcPts val="600"/>
              </a:spcAft>
              <a:buFont typeface="Arial" panose="020B0604020202020204" pitchFamily="34" charset="0"/>
              <a:buChar char="•"/>
              <a:defRPr sz="1600" b="0"/>
            </a:lvl5pPr>
            <a:lvl6pPr marL="714375" indent="-142875">
              <a:lnSpc>
                <a:spcPts val="2400"/>
              </a:lnSpc>
              <a:spcBef>
                <a:spcPts val="0"/>
              </a:spcBef>
              <a:spcAft>
                <a:spcPts val="600"/>
              </a:spcAft>
              <a:buFont typeface="Arial" panose="020B0604020202020204" pitchFamily="34" charset="0"/>
              <a:buChar char="•"/>
              <a:defRPr sz="1600"/>
            </a:lvl6pPr>
            <a:lvl7pPr marL="857250" indent="-142875">
              <a:lnSpc>
                <a:spcPts val="2400"/>
              </a:lnSpc>
              <a:spcBef>
                <a:spcPts val="0"/>
              </a:spcBef>
              <a:spcAft>
                <a:spcPts val="600"/>
              </a:spcAft>
              <a:buFont typeface="Arial" panose="020B0604020202020204" pitchFamily="34" charset="0"/>
              <a:buChar char="•"/>
              <a:defRPr sz="1600"/>
            </a:lvl7pPr>
            <a:lvl8pPr marL="1000125" indent="-142875">
              <a:lnSpc>
                <a:spcPts val="2400"/>
              </a:lnSpc>
              <a:spcBef>
                <a:spcPts val="0"/>
              </a:spcBef>
              <a:spcAft>
                <a:spcPts val="600"/>
              </a:spcAft>
              <a:buFont typeface="Arial" panose="020B0604020202020204" pitchFamily="34" charset="0"/>
              <a:buChar char="•"/>
              <a:defRPr sz="1600"/>
            </a:lvl8pPr>
            <a:lvl9pPr marL="1143000" indent="-142875">
              <a:lnSpc>
                <a:spcPts val="2400"/>
              </a:lnSpc>
              <a:spcBef>
                <a:spcPts val="0"/>
              </a:spcBef>
              <a:spcAft>
                <a:spcPts val="600"/>
              </a:spcAft>
              <a:buFont typeface="Arial" panose="020B0604020202020204" pitchFamily="34" charset="0"/>
              <a:buChar char="•"/>
              <a:defRPr sz="1600"/>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de-DE" sz="1000" b="0" i="0" u="none" strike="noStrike" kern="1200" cap="none" spc="0" normalizeH="0" baseline="0" noProof="0" err="1">
                <a:ln>
                  <a:noFill/>
                </a:ln>
                <a:effectLst/>
                <a:uLnTx/>
                <a:uFillTx/>
                <a:latin typeface="Open Sans"/>
                <a:ea typeface="Open Sans Leicht" charset="0"/>
                <a:cs typeface="Open Sans Leicht" charset="0"/>
              </a:rPr>
              <a:t>Organizations</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are</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researched</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to</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verify</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that</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they</a:t>
            </a:r>
            <a:r>
              <a:rPr kumimoji="0" lang="de-DE" sz="1000" b="0" i="0" u="none" strike="noStrike" kern="1200" cap="none" spc="0" normalizeH="0" baseline="0" noProof="0">
                <a:ln>
                  <a:noFill/>
                </a:ln>
                <a:effectLst/>
                <a:uLnTx/>
                <a:uFillTx/>
                <a:latin typeface="Open Sans"/>
                <a:ea typeface="Open Sans Leicht" charset="0"/>
                <a:cs typeface="Open Sans Leicht" charset="0"/>
              </a:rPr>
              <a:t> fit </a:t>
            </a:r>
            <a:r>
              <a:rPr kumimoji="0" lang="de-DE" sz="1000" b="0" i="0" u="none" strike="noStrike" kern="1200" cap="none" spc="0" normalizeH="0" baseline="0" noProof="0" err="1">
                <a:ln>
                  <a:noFill/>
                </a:ln>
                <a:effectLst/>
                <a:uLnTx/>
                <a:uFillTx/>
                <a:latin typeface="Open Sans"/>
                <a:ea typeface="Open Sans Leicht" charset="0"/>
                <a:cs typeface="Open Sans Leicht" charset="0"/>
              </a:rPr>
              <a:t>the</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project‘s</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scope</a:t>
            </a:r>
            <a:r>
              <a:rPr kumimoji="0" lang="de-DE" sz="1000" b="0" i="0" u="none" strike="noStrike" kern="1200" cap="none" spc="0" normalizeH="0" baseline="0" noProof="0">
                <a:ln>
                  <a:noFill/>
                </a:ln>
                <a:effectLst/>
                <a:uLnTx/>
                <a:uFillTx/>
                <a:latin typeface="Open Sans"/>
                <a:ea typeface="Open Sans Leicht" charset="0"/>
                <a:cs typeface="Open Sans Leicht" charset="0"/>
              </a:rPr>
              <a:t>. Data </a:t>
            </a:r>
            <a:r>
              <a:rPr kumimoji="0" lang="de-DE" sz="1000" b="0" i="0" u="none" strike="noStrike" kern="1200" cap="none" spc="0" normalizeH="0" baseline="0" noProof="0" err="1">
                <a:ln>
                  <a:noFill/>
                </a:ln>
                <a:effectLst/>
                <a:uLnTx/>
                <a:uFillTx/>
                <a:latin typeface="Open Sans"/>
                <a:ea typeface="Open Sans Leicht" charset="0"/>
                <a:cs typeface="Open Sans Leicht" charset="0"/>
              </a:rPr>
              <a:t>is</a:t>
            </a:r>
            <a:r>
              <a:rPr kumimoji="0" lang="de-DE" sz="1000" b="0" i="0" u="none" strike="noStrike" kern="1200" cap="none" spc="0" normalizeH="0" baseline="0" noProof="0">
                <a:ln>
                  <a:noFill/>
                </a:ln>
                <a:effectLst/>
                <a:uLnTx/>
                <a:uFillTx/>
                <a:latin typeface="Open Sans"/>
                <a:ea typeface="Open Sans Leicht" charset="0"/>
                <a:cs typeface="Open Sans Leicht" charset="0"/>
              </a:rPr>
              <a:t> </a:t>
            </a:r>
            <a:r>
              <a:rPr kumimoji="0" lang="de-DE" sz="1000" b="0" i="0" u="none" strike="noStrike" kern="1200" cap="none" spc="0" normalizeH="0" baseline="0" noProof="0" err="1">
                <a:ln>
                  <a:noFill/>
                </a:ln>
                <a:effectLst/>
                <a:uLnTx/>
                <a:uFillTx/>
                <a:latin typeface="Open Sans"/>
                <a:ea typeface="Open Sans Leicht" charset="0"/>
                <a:cs typeface="Open Sans Leicht" charset="0"/>
              </a:rPr>
              <a:t>gathered</a:t>
            </a:r>
            <a:r>
              <a:rPr kumimoji="0" lang="de-DE" sz="1000" b="0" i="0" u="none" strike="noStrike" kern="1200" cap="none" spc="0" normalizeH="0" baseline="0" noProof="0">
                <a:ln>
                  <a:noFill/>
                </a:ln>
                <a:effectLst/>
                <a:uLnTx/>
                <a:uFillTx/>
                <a:latin typeface="Open Sans"/>
                <a:ea typeface="Open Sans Leicht" charset="0"/>
                <a:cs typeface="Open Sans Leicht" charset="0"/>
              </a:rPr>
              <a:t> via</a:t>
            </a:r>
            <a:r>
              <a:rPr kumimoji="0" lang="de-DE" sz="1000" b="1" i="0" u="none" strike="noStrike" kern="1200" cap="none" spc="0" normalizeH="0" baseline="0" noProof="0">
                <a:ln>
                  <a:noFill/>
                </a:ln>
                <a:effectLst/>
                <a:uLnTx/>
                <a:uFillTx/>
                <a:latin typeface="Open Sans"/>
                <a:ea typeface="Open Sans Leicht" charset="0"/>
                <a:cs typeface="Open Sans Leicht" charset="0"/>
              </a:rPr>
              <a:t> </a:t>
            </a:r>
            <a:r>
              <a:rPr kumimoji="0" lang="de-DE" sz="1000" b="1" i="0" u="none" strike="noStrike" kern="1200" cap="none" spc="0" normalizeH="0" baseline="0" noProof="0" err="1">
                <a:ln>
                  <a:noFill/>
                </a:ln>
                <a:effectLst/>
                <a:uLnTx/>
                <a:uFillTx/>
                <a:latin typeface="Open Sans"/>
                <a:ea typeface="Open Sans Leicht" charset="0"/>
                <a:cs typeface="Open Sans Leicht" charset="0"/>
              </a:rPr>
              <a:t>publicly</a:t>
            </a:r>
            <a:r>
              <a:rPr kumimoji="0" lang="de-DE" sz="1000" b="1" i="0" u="none" strike="noStrike" kern="1200" cap="none" spc="0" normalizeH="0" baseline="0" noProof="0">
                <a:ln>
                  <a:noFill/>
                </a:ln>
                <a:effectLst/>
                <a:uLnTx/>
                <a:uFillTx/>
                <a:latin typeface="Open Sans"/>
                <a:ea typeface="Open Sans Leicht" charset="0"/>
                <a:cs typeface="Open Sans Leicht" charset="0"/>
              </a:rPr>
              <a:t> </a:t>
            </a:r>
            <a:r>
              <a:rPr kumimoji="0" lang="de-DE" sz="1000" b="1" i="0" u="none" strike="noStrike" kern="1200" cap="none" spc="0" normalizeH="0" baseline="0" noProof="0" err="1">
                <a:ln>
                  <a:noFill/>
                </a:ln>
                <a:effectLst/>
                <a:uLnTx/>
                <a:uFillTx/>
                <a:latin typeface="Open Sans"/>
                <a:ea typeface="Open Sans Leicht" charset="0"/>
                <a:cs typeface="Open Sans Leicht" charset="0"/>
              </a:rPr>
              <a:t>available</a:t>
            </a:r>
            <a:r>
              <a:rPr kumimoji="0" lang="de-DE" sz="1000" b="1" i="0" u="none" strike="noStrike" kern="1200" cap="none" spc="0" normalizeH="0" baseline="0" noProof="0">
                <a:ln>
                  <a:noFill/>
                </a:ln>
                <a:effectLst/>
                <a:uLnTx/>
                <a:uFillTx/>
                <a:latin typeface="Open Sans"/>
                <a:ea typeface="Open Sans Leicht" charset="0"/>
                <a:cs typeface="Open Sans Leicht" charset="0"/>
              </a:rPr>
              <a:t> </a:t>
            </a:r>
            <a:r>
              <a:rPr kumimoji="0" lang="de-DE" sz="1000" b="1" i="0" u="none" strike="noStrike" kern="1200" cap="none" spc="0" normalizeH="0" baseline="0" noProof="0" err="1">
                <a:ln>
                  <a:noFill/>
                </a:ln>
                <a:effectLst/>
                <a:uLnTx/>
                <a:uFillTx/>
                <a:latin typeface="Open Sans"/>
                <a:ea typeface="Open Sans Leicht" charset="0"/>
                <a:cs typeface="Open Sans Leicht" charset="0"/>
              </a:rPr>
              <a:t>company</a:t>
            </a:r>
            <a:r>
              <a:rPr kumimoji="0" lang="de-DE" sz="1000" b="1" i="0" u="none" strike="noStrike" kern="1200" cap="none" spc="0" normalizeH="0" baseline="0" noProof="0">
                <a:ln>
                  <a:noFill/>
                </a:ln>
                <a:effectLst/>
                <a:uLnTx/>
                <a:uFillTx/>
                <a:latin typeface="Open Sans"/>
                <a:ea typeface="Open Sans Leicht" charset="0"/>
                <a:cs typeface="Open Sans Leicht" charset="0"/>
              </a:rPr>
              <a:t> </a:t>
            </a:r>
            <a:r>
              <a:rPr kumimoji="0" lang="de-DE" sz="1000" b="1" i="0" u="none" strike="noStrike" kern="1200" cap="none" spc="0" normalizeH="0" baseline="0" noProof="0" err="1">
                <a:ln>
                  <a:noFill/>
                </a:ln>
                <a:effectLst/>
                <a:uLnTx/>
                <a:uFillTx/>
                <a:latin typeface="Open Sans"/>
                <a:ea typeface="Open Sans Leicht" charset="0"/>
                <a:cs typeface="Open Sans Leicht" charset="0"/>
              </a:rPr>
              <a:t>information</a:t>
            </a:r>
            <a:endParaRPr kumimoji="0" lang="de-DE" sz="1000" b="0" i="0" u="none" strike="noStrike" kern="1200" cap="none" spc="0" normalizeH="0" baseline="0" noProof="0">
              <a:ln>
                <a:noFill/>
              </a:ln>
              <a:effectLst/>
              <a:uLnTx/>
              <a:uFillTx/>
              <a:latin typeface="Open Sans"/>
              <a:ea typeface="Open Sans Leicht" charset="0"/>
              <a:cs typeface="Open Sans Leicht" charset="0"/>
            </a:endParaRPr>
          </a:p>
        </p:txBody>
      </p:sp>
      <p:sp>
        <p:nvSpPr>
          <p:cNvPr id="2" name="TextBox 1">
            <a:extLst>
              <a:ext uri="{FF2B5EF4-FFF2-40B4-BE49-F238E27FC236}">
                <a16:creationId xmlns:a16="http://schemas.microsoft.com/office/drawing/2014/main" id="{AFD9EA43-03D4-DC1F-C518-F22D5CFC457B}"/>
              </a:ext>
            </a:extLst>
          </p:cNvPr>
          <p:cNvSpPr txBox="1"/>
          <p:nvPr/>
        </p:nvSpPr>
        <p:spPr>
          <a:xfrm>
            <a:off x="10701495" y="291402"/>
            <a:ext cx="0" cy="0"/>
          </a:xfrm>
          <a:prstGeom prst="rect">
            <a:avLst/>
          </a:prstGeom>
        </p:spPr>
        <p:txBody>
          <a:bodyPr vert="horz" wrap="none" lIns="0" tIns="0" rIns="0" bIns="0" rtlCol="0">
            <a:noAutofit/>
          </a:bodyPr>
          <a:lstStyle/>
          <a:p>
            <a:pPr marL="144000" marR="0" lvl="0" indent="-144000" algn="l" defTabSz="914400" rtl="0" eaLnBrk="1" fontAlgn="auto" latinLnBrk="0" hangingPunct="1">
              <a:lnSpc>
                <a:spcPts val="1700"/>
              </a:lnSpc>
              <a:spcBef>
                <a:spcPts val="0"/>
              </a:spcBef>
              <a:spcAft>
                <a:spcPts val="600"/>
              </a:spcAft>
              <a:buClrTx/>
              <a:buSzTx/>
              <a:buFont typeface="Arial" panose="020B0604020202020204" pitchFamily="34" charset="0"/>
              <a:buChar char="•"/>
              <a:tabLst/>
              <a:defRPr/>
            </a:pPr>
            <a:endParaRPr kumimoji="0" lang="en-US" sz="1100" b="0" i="0" u="none" strike="noStrike" kern="1200" cap="none" spc="0" normalizeH="0" baseline="0" noProof="0">
              <a:ln>
                <a:noFill/>
              </a:ln>
              <a:solidFill>
                <a:srgbClr val="0F2741"/>
              </a:solidFill>
              <a:effectLst/>
              <a:uLnTx/>
              <a:uFillTx/>
              <a:latin typeface="Open Sans"/>
              <a:ea typeface="+mn-ea"/>
              <a:cs typeface="Open Sans"/>
            </a:endParaRPr>
          </a:p>
        </p:txBody>
      </p:sp>
      <p:grpSp>
        <p:nvGrpSpPr>
          <p:cNvPr id="4" name="Group 3">
            <a:extLst>
              <a:ext uri="{FF2B5EF4-FFF2-40B4-BE49-F238E27FC236}">
                <a16:creationId xmlns:a16="http://schemas.microsoft.com/office/drawing/2014/main" id="{894DBD30-25EE-857D-7734-57A09627CCCC}"/>
              </a:ext>
            </a:extLst>
          </p:cNvPr>
          <p:cNvGrpSpPr/>
          <p:nvPr/>
        </p:nvGrpSpPr>
        <p:grpSpPr>
          <a:xfrm>
            <a:off x="10481700" y="-3"/>
            <a:ext cx="1474916" cy="729342"/>
            <a:chOff x="10481700" y="-3"/>
            <a:chExt cx="1474916" cy="729342"/>
          </a:xfrm>
        </p:grpSpPr>
        <p:sp>
          <p:nvSpPr>
            <p:cNvPr id="7" name="Freeform: Shape 34">
              <a:extLst>
                <a:ext uri="{FF2B5EF4-FFF2-40B4-BE49-F238E27FC236}">
                  <a16:creationId xmlns:a16="http://schemas.microsoft.com/office/drawing/2014/main" id="{CF355D3D-822A-219D-C83D-70213CE66A83}"/>
                </a:ext>
              </a:extLst>
            </p:cNvPr>
            <p:cNvSpPr>
              <a:spLocks/>
            </p:cNvSpPr>
            <p:nvPr/>
          </p:nvSpPr>
          <p:spPr>
            <a:xfrm>
              <a:off x="10481700" y="-3"/>
              <a:ext cx="408116" cy="729342"/>
            </a:xfrm>
            <a:custGeom>
              <a:avLst/>
              <a:gdLst>
                <a:gd name="connsiteX0" fmla="*/ 0 w 432000"/>
                <a:gd name="connsiteY0" fmla="*/ 0 h 650217"/>
                <a:gd name="connsiteX1" fmla="*/ 432000 w 432000"/>
                <a:gd name="connsiteY1" fmla="*/ 0 h 650217"/>
                <a:gd name="connsiteX2" fmla="*/ 432000 w 432000"/>
                <a:gd name="connsiteY2" fmla="*/ 168772 h 650217"/>
                <a:gd name="connsiteX3" fmla="*/ 431420 w 432000"/>
                <a:gd name="connsiteY3" fmla="*/ 168772 h 650217"/>
                <a:gd name="connsiteX4" fmla="*/ 431420 w 432000"/>
                <a:gd name="connsiteY4" fmla="*/ 542309 h 650217"/>
                <a:gd name="connsiteX5" fmla="*/ 216000 w 432000"/>
                <a:gd name="connsiteY5" fmla="*/ 650217 h 650217"/>
                <a:gd name="connsiteX6" fmla="*/ 581 w 432000"/>
                <a:gd name="connsiteY6" fmla="*/ 542309 h 650217"/>
                <a:gd name="connsiteX7" fmla="*/ 581 w 432000"/>
                <a:gd name="connsiteY7" fmla="*/ 168772 h 650217"/>
                <a:gd name="connsiteX8" fmla="*/ 0 w 432000"/>
                <a:gd name="connsiteY8" fmla="*/ 168772 h 650217"/>
                <a:gd name="connsiteX0" fmla="*/ 0 w 432000"/>
                <a:gd name="connsiteY0" fmla="*/ 0 h 776787"/>
                <a:gd name="connsiteX1" fmla="*/ 432000 w 432000"/>
                <a:gd name="connsiteY1" fmla="*/ 126570 h 776787"/>
                <a:gd name="connsiteX2" fmla="*/ 432000 w 432000"/>
                <a:gd name="connsiteY2" fmla="*/ 295342 h 776787"/>
                <a:gd name="connsiteX3" fmla="*/ 431420 w 432000"/>
                <a:gd name="connsiteY3" fmla="*/ 295342 h 776787"/>
                <a:gd name="connsiteX4" fmla="*/ 431420 w 432000"/>
                <a:gd name="connsiteY4" fmla="*/ 668879 h 776787"/>
                <a:gd name="connsiteX5" fmla="*/ 216000 w 432000"/>
                <a:gd name="connsiteY5" fmla="*/ 776787 h 776787"/>
                <a:gd name="connsiteX6" fmla="*/ 581 w 432000"/>
                <a:gd name="connsiteY6" fmla="*/ 668879 h 776787"/>
                <a:gd name="connsiteX7" fmla="*/ 581 w 432000"/>
                <a:gd name="connsiteY7" fmla="*/ 295342 h 776787"/>
                <a:gd name="connsiteX8" fmla="*/ 0 w 432000"/>
                <a:gd name="connsiteY8" fmla="*/ 295342 h 776787"/>
                <a:gd name="connsiteX9" fmla="*/ 0 w 432000"/>
                <a:gd name="connsiteY9" fmla="*/ 0 h 776787"/>
                <a:gd name="connsiteX0" fmla="*/ 0 w 432000"/>
                <a:gd name="connsiteY0" fmla="*/ 0 h 776787"/>
                <a:gd name="connsiteX1" fmla="*/ 432000 w 432000"/>
                <a:gd name="connsiteY1" fmla="*/ 0 h 776787"/>
                <a:gd name="connsiteX2" fmla="*/ 432000 w 432000"/>
                <a:gd name="connsiteY2" fmla="*/ 295342 h 776787"/>
                <a:gd name="connsiteX3" fmla="*/ 431420 w 432000"/>
                <a:gd name="connsiteY3" fmla="*/ 295342 h 776787"/>
                <a:gd name="connsiteX4" fmla="*/ 431420 w 432000"/>
                <a:gd name="connsiteY4" fmla="*/ 668879 h 776787"/>
                <a:gd name="connsiteX5" fmla="*/ 216000 w 432000"/>
                <a:gd name="connsiteY5" fmla="*/ 776787 h 776787"/>
                <a:gd name="connsiteX6" fmla="*/ 581 w 432000"/>
                <a:gd name="connsiteY6" fmla="*/ 668879 h 776787"/>
                <a:gd name="connsiteX7" fmla="*/ 581 w 432000"/>
                <a:gd name="connsiteY7" fmla="*/ 295342 h 776787"/>
                <a:gd name="connsiteX8" fmla="*/ 0 w 432000"/>
                <a:gd name="connsiteY8" fmla="*/ 295342 h 776787"/>
                <a:gd name="connsiteX9" fmla="*/ 0 w 432000"/>
                <a:gd name="connsiteY9" fmla="*/ 0 h 776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2000" h="776787">
                  <a:moveTo>
                    <a:pt x="0" y="0"/>
                  </a:moveTo>
                  <a:lnTo>
                    <a:pt x="432000" y="0"/>
                  </a:lnTo>
                  <a:lnTo>
                    <a:pt x="432000" y="295342"/>
                  </a:lnTo>
                  <a:lnTo>
                    <a:pt x="431420" y="295342"/>
                  </a:lnTo>
                  <a:lnTo>
                    <a:pt x="431420" y="668879"/>
                  </a:lnTo>
                  <a:lnTo>
                    <a:pt x="216000" y="776787"/>
                  </a:lnTo>
                  <a:lnTo>
                    <a:pt x="581" y="668879"/>
                  </a:lnTo>
                  <a:lnTo>
                    <a:pt x="581" y="295342"/>
                  </a:lnTo>
                  <a:lnTo>
                    <a:pt x="0" y="295342"/>
                  </a:lnTo>
                  <a:lnTo>
                    <a:pt x="0" y="0"/>
                  </a:lnTo>
                  <a:close/>
                </a:path>
              </a:pathLst>
            </a:custGeom>
            <a:solidFill>
              <a:srgbClr val="0666E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144000" rIns="72000" bIns="144000" rtlCol="0" anchor="b"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a:solidFill>
                    <a:prstClr val="white"/>
                  </a:solidFill>
                  <a:latin typeface="Open Sans"/>
                  <a:cs typeface="Open Sans"/>
                </a:rPr>
                <a:t>2</a:t>
              </a:r>
              <a:endParaRPr kumimoji="0" lang="en-US" sz="1100" b="1" i="0" u="none" strike="noStrike" kern="1200" cap="none" spc="0" normalizeH="0" baseline="0" noProof="0">
                <a:ln>
                  <a:noFill/>
                </a:ln>
                <a:solidFill>
                  <a:prstClr val="white"/>
                </a:solidFill>
                <a:effectLst/>
                <a:uLnTx/>
                <a:uFillTx/>
                <a:latin typeface="Open Sans"/>
                <a:ea typeface="+mn-ea"/>
                <a:cs typeface="Open Sans"/>
              </a:endParaRPr>
            </a:p>
          </p:txBody>
        </p:sp>
        <p:sp>
          <p:nvSpPr>
            <p:cNvPr id="8" name="Text Placeholder 8">
              <a:extLst>
                <a:ext uri="{FF2B5EF4-FFF2-40B4-BE49-F238E27FC236}">
                  <a16:creationId xmlns:a16="http://schemas.microsoft.com/office/drawing/2014/main" id="{EEC348E5-1E80-1FC7-5179-945A3D581457}"/>
                </a:ext>
              </a:extLst>
            </p:cNvPr>
            <p:cNvSpPr txBox="1">
              <a:spLocks/>
            </p:cNvSpPr>
            <p:nvPr/>
          </p:nvSpPr>
          <p:spPr>
            <a:xfrm>
              <a:off x="10889816" y="198000"/>
              <a:ext cx="1066800" cy="396000"/>
            </a:xfrm>
            <a:prstGeom prst="rect">
              <a:avLst/>
            </a:prstGeom>
          </p:spPr>
          <p:txBody>
            <a:bodyPr lIns="108000" tIns="0" rIns="0" bIns="0" anchor="t"/>
            <a:lstStyle>
              <a:lvl1pPr marL="0" marR="0" indent="0" algn="l" defTabSz="914400" rtl="0" eaLnBrk="1" fontAlgn="auto" latinLnBrk="0" hangingPunct="1">
                <a:lnSpc>
                  <a:spcPct val="100000"/>
                </a:lnSpc>
                <a:spcBef>
                  <a:spcPts val="0"/>
                </a:spcBef>
                <a:spcAft>
                  <a:spcPts val="0"/>
                </a:spcAft>
                <a:buClrTx/>
                <a:buSzTx/>
                <a:buFontTx/>
                <a:buNone/>
                <a:tabLst/>
                <a:defRPr lang="en-US" sz="1000" b="1" kern="1200" noProof="0" dirty="0">
                  <a:solidFill>
                    <a:schemeClr val="tx1"/>
                  </a:solidFill>
                  <a:latin typeface="+mn-lt"/>
                  <a:ea typeface="+mn-ea"/>
                  <a:cs typeface="+mn-cs"/>
                </a:defRPr>
              </a:lvl1pPr>
              <a:lvl2pPr marL="0" indent="0" algn="l" defTabSz="914400" rtl="0" eaLnBrk="1" latinLnBrk="0" hangingPunct="1">
                <a:lnSpc>
                  <a:spcPct val="150000"/>
                </a:lnSpc>
                <a:spcBef>
                  <a:spcPts val="0"/>
                </a:spcBef>
                <a:spcAft>
                  <a:spcPts val="600"/>
                </a:spcAft>
                <a:buFont typeface="Arial" panose="020B0604020202020204" pitchFamily="34" charset="0"/>
                <a:buNone/>
                <a:tabLst/>
                <a:defRPr lang="en-US" sz="1600" b="0" kern="1200" noProof="0" dirty="0">
                  <a:solidFill>
                    <a:schemeClr val="tx1"/>
                  </a:solidFill>
                  <a:latin typeface="+mn-lt"/>
                  <a:ea typeface="+mn-ea"/>
                  <a:cs typeface="+mn-cs"/>
                </a:defRPr>
              </a:lvl2pPr>
              <a:lvl3pPr marL="142875" indent="-142875" algn="l" defTabSz="914400" rtl="0" eaLnBrk="1" latinLnBrk="0" hangingPunct="1">
                <a:lnSpc>
                  <a:spcPct val="150000"/>
                </a:lnSpc>
                <a:spcBef>
                  <a:spcPts val="0"/>
                </a:spcBef>
                <a:spcAft>
                  <a:spcPts val="600"/>
                </a:spcAft>
                <a:buFont typeface="Arial" panose="020B0604020202020204" pitchFamily="34" charset="0"/>
                <a:buChar char="•"/>
                <a:tabLst/>
                <a:defRPr lang="en-US" sz="1600" kern="1200" noProof="0" dirty="0">
                  <a:solidFill>
                    <a:schemeClr val="tx1"/>
                  </a:solidFill>
                  <a:latin typeface="+mn-lt"/>
                  <a:ea typeface="+mn-ea"/>
                  <a:cs typeface="+mn-cs"/>
                </a:defRPr>
              </a:lvl3pPr>
              <a:lvl4pPr marL="358775" indent="-142875" algn="l" defTabSz="914400" rtl="0" eaLnBrk="1" latinLnBrk="0" hangingPunct="1">
                <a:lnSpc>
                  <a:spcPct val="150000"/>
                </a:lnSpc>
                <a:spcBef>
                  <a:spcPts val="0"/>
                </a:spcBef>
                <a:spcAft>
                  <a:spcPts val="600"/>
                </a:spcAft>
                <a:buFont typeface="Arial" panose="020B0604020202020204" pitchFamily="34" charset="0"/>
                <a:buChar char="•"/>
                <a:tabLst/>
                <a:defRPr lang="en-US" sz="1600" kern="1200" noProof="0" dirty="0">
                  <a:solidFill>
                    <a:schemeClr val="tx1"/>
                  </a:solidFill>
                  <a:latin typeface="+mn-lt"/>
                  <a:ea typeface="+mn-ea"/>
                  <a:cs typeface="+mn-cs"/>
                </a:defRPr>
              </a:lvl4pPr>
              <a:lvl5pPr marL="574675" indent="-142875" algn="l" defTabSz="914400" rtl="0" eaLnBrk="1" latinLnBrk="0" hangingPunct="1">
                <a:lnSpc>
                  <a:spcPct val="150000"/>
                </a:lnSpc>
                <a:spcBef>
                  <a:spcPts val="0"/>
                </a:spcBef>
                <a:spcAft>
                  <a:spcPts val="600"/>
                </a:spcAft>
                <a:buFont typeface="Arial" panose="020B0604020202020204" pitchFamily="34" charset="0"/>
                <a:buChar char="•"/>
                <a:defRPr lang="en-US" sz="1600" b="0" kern="1200" noProof="0" dirty="0">
                  <a:solidFill>
                    <a:schemeClr val="tx1"/>
                  </a:solidFill>
                  <a:latin typeface="+mn-lt"/>
                  <a:ea typeface="+mn-ea"/>
                  <a:cs typeface="+mn-cs"/>
                </a:defRPr>
              </a:lvl5pPr>
              <a:lvl6pPr marL="714375"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857250"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00125"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143000"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a:ln>
                  <a:noFill/>
                </a:ln>
                <a:solidFill>
                  <a:srgbClr val="455F7C"/>
                </a:solidFill>
                <a:effectLst/>
                <a:uLnTx/>
                <a:uFillTx/>
                <a:latin typeface="Open Sans"/>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i="0" u="none" strike="noStrike" kern="1200" cap="none" spc="0" normalizeH="0" baseline="0" noProof="0">
                  <a:ln>
                    <a:noFill/>
                  </a:ln>
                  <a:solidFill>
                    <a:srgbClr val="455F7C"/>
                  </a:solidFill>
                  <a:effectLst/>
                  <a:uLnTx/>
                  <a:uFillTx/>
                  <a:latin typeface="Open Sans"/>
                  <a:ea typeface="Open Sans" panose="020B0606030504020204" pitchFamily="34" charset="0"/>
                  <a:cs typeface="Open Sans" panose="020B0606030504020204" pitchFamily="34" charset="0"/>
                </a:rPr>
                <a:t>Process</a:t>
              </a:r>
            </a:p>
          </p:txBody>
        </p:sp>
      </p:grpSp>
      <p:pic>
        <p:nvPicPr>
          <p:cNvPr id="12" name="Graphic 11">
            <a:extLst>
              <a:ext uri="{FF2B5EF4-FFF2-40B4-BE49-F238E27FC236}">
                <a16:creationId xmlns:a16="http://schemas.microsoft.com/office/drawing/2014/main" id="{7C814EA6-4E9B-7426-6F4E-858CE15C799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997020" y="4143072"/>
            <a:ext cx="1080000" cy="1080000"/>
          </a:xfrm>
          <a:prstGeom prst="rect">
            <a:avLst/>
          </a:prstGeom>
        </p:spPr>
      </p:pic>
      <p:pic>
        <p:nvPicPr>
          <p:cNvPr id="14" name="Graphic 13">
            <a:extLst>
              <a:ext uri="{FF2B5EF4-FFF2-40B4-BE49-F238E27FC236}">
                <a16:creationId xmlns:a16="http://schemas.microsoft.com/office/drawing/2014/main" id="{2B554C09-2A50-CBB4-53D3-447B1BC189A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432915" y="2582699"/>
            <a:ext cx="1080000" cy="1080000"/>
          </a:xfrm>
          <a:prstGeom prst="rect">
            <a:avLst/>
          </a:prstGeom>
        </p:spPr>
      </p:pic>
      <p:pic>
        <p:nvPicPr>
          <p:cNvPr id="16" name="Graphic 15">
            <a:extLst>
              <a:ext uri="{FF2B5EF4-FFF2-40B4-BE49-F238E27FC236}">
                <a16:creationId xmlns:a16="http://schemas.microsoft.com/office/drawing/2014/main" id="{B368C7E6-E233-D7BD-8A89-FAD7C255DC8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027749" y="4143072"/>
            <a:ext cx="1080000" cy="1080000"/>
          </a:xfrm>
          <a:prstGeom prst="rect">
            <a:avLst/>
          </a:prstGeom>
        </p:spPr>
      </p:pic>
      <p:pic>
        <p:nvPicPr>
          <p:cNvPr id="23" name="Graphic 22">
            <a:extLst>
              <a:ext uri="{FF2B5EF4-FFF2-40B4-BE49-F238E27FC236}">
                <a16:creationId xmlns:a16="http://schemas.microsoft.com/office/drawing/2014/main" id="{DE8BCD9A-3553-5962-5465-023B7336B95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562554" y="2582699"/>
            <a:ext cx="1080000" cy="1080000"/>
          </a:xfrm>
          <a:prstGeom prst="rect">
            <a:avLst/>
          </a:prstGeom>
        </p:spPr>
      </p:pic>
    </p:spTree>
    <p:custDataLst>
      <p:custData r:id="rId1"/>
      <p:custData r:id="rId2"/>
    </p:custDataLst>
    <p:extLst>
      <p:ext uri="{BB962C8B-B14F-4D97-AF65-F5344CB8AC3E}">
        <p14:creationId xmlns:p14="http://schemas.microsoft.com/office/powerpoint/2010/main" val="2281047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DB3A63FF-4076-F101-06CE-1A908487135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306" imgH="306" progId="TCLayout.ActiveDocument.1">
                  <p:embed/>
                </p:oleObj>
              </mc:Choice>
              <mc:Fallback>
                <p:oleObj name="think-cell Slide" r:id="rId12" imgW="306" imgH="306" progId="TCLayout.ActiveDocument.1">
                  <p:embed/>
                  <p:pic>
                    <p:nvPicPr>
                      <p:cNvPr id="10" name="Object 9" hidden="1">
                        <a:extLst>
                          <a:ext uri="{FF2B5EF4-FFF2-40B4-BE49-F238E27FC236}">
                            <a16:creationId xmlns:a16="http://schemas.microsoft.com/office/drawing/2014/main" id="{DB3A63FF-4076-F101-06CE-1A9084871353}"/>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pic>
        <p:nvPicPr>
          <p:cNvPr id="42" name="Graphic 41">
            <a:extLst>
              <a:ext uri="{FF2B5EF4-FFF2-40B4-BE49-F238E27FC236}">
                <a16:creationId xmlns:a16="http://schemas.microsoft.com/office/drawing/2014/main" id="{7E783D99-F0B5-CFA1-7560-88B9CDC42A0D}"/>
              </a:ext>
            </a:extLst>
          </p:cNvPr>
          <p:cNvPicPr>
            <a:picLocks noChangeAspect="1"/>
          </p:cNvPicPr>
          <p:nvPr>
            <p:custDataLst>
              <p:tags r:id="rId2"/>
            </p:custDataLst>
          </p:nvPr>
        </p:nvPicPr>
        <p:blipFill>
          <a:blip>
            <a:extLst>
              <a:ext uri="{96DAC541-7B7A-43D3-8B79-37D633B846F1}">
                <asvg:svgBlip xmlns:asvg="http://schemas.microsoft.com/office/drawing/2016/SVG/main" r:embed="rId14"/>
              </a:ext>
            </a:extLst>
          </a:blip>
          <a:srcRect/>
          <a:stretch>
            <a:fillRect/>
          </a:stretch>
        </p:blipFill>
        <p:spPr>
          <a:xfrm>
            <a:off x="1124852" y="1775988"/>
            <a:ext cx="870959" cy="870959"/>
          </a:xfrm>
          <a:prstGeom prst="rect">
            <a:avLst/>
          </a:prstGeom>
        </p:spPr>
      </p:pic>
      <p:sp>
        <p:nvSpPr>
          <p:cNvPr id="20" name="Text Placeholder 19">
            <a:extLst>
              <a:ext uri="{FF2B5EF4-FFF2-40B4-BE49-F238E27FC236}">
                <a16:creationId xmlns:a16="http://schemas.microsoft.com/office/drawing/2014/main" id="{45D2B9CD-5081-549C-5F87-E705CC3C57FA}"/>
              </a:ext>
            </a:extLst>
          </p:cNvPr>
          <p:cNvSpPr>
            <a:spLocks noGrp="1"/>
          </p:cNvSpPr>
          <p:nvPr>
            <p:ph type="body" sz="quarter" idx="18"/>
          </p:nvPr>
        </p:nvSpPr>
        <p:spPr/>
        <p:txBody>
          <a:bodyPr/>
          <a:lstStyle/>
          <a:p>
            <a:endParaRPr lang="en-US"/>
          </a:p>
        </p:txBody>
      </p:sp>
      <p:sp>
        <p:nvSpPr>
          <p:cNvPr id="19" name="Text Placeholder 18">
            <a:extLst>
              <a:ext uri="{FF2B5EF4-FFF2-40B4-BE49-F238E27FC236}">
                <a16:creationId xmlns:a16="http://schemas.microsoft.com/office/drawing/2014/main" id="{643C6D75-B98D-A32C-02D4-70348473D78B}"/>
              </a:ext>
            </a:extLst>
          </p:cNvPr>
          <p:cNvSpPr>
            <a:spLocks noGrp="1"/>
          </p:cNvSpPr>
          <p:nvPr>
            <p:ph type="body" sz="quarter" idx="17"/>
          </p:nvPr>
        </p:nvSpPr>
        <p:spPr/>
        <p:txBody>
          <a:bodyPr/>
          <a:lstStyle/>
          <a:p>
            <a:endParaRPr lang="en-US"/>
          </a:p>
        </p:txBody>
      </p:sp>
      <p:sp>
        <p:nvSpPr>
          <p:cNvPr id="17" name="Text Placeholder 16">
            <a:extLst>
              <a:ext uri="{FF2B5EF4-FFF2-40B4-BE49-F238E27FC236}">
                <a16:creationId xmlns:a16="http://schemas.microsoft.com/office/drawing/2014/main" id="{C7E68336-C75E-84E4-9A31-00F3FBA132D4}"/>
              </a:ext>
            </a:extLst>
          </p:cNvPr>
          <p:cNvSpPr>
            <a:spLocks noGrp="1"/>
          </p:cNvSpPr>
          <p:nvPr>
            <p:ph type="body" sz="quarter" idx="12"/>
          </p:nvPr>
        </p:nvSpPr>
        <p:spPr/>
        <p:txBody>
          <a:bodyPr/>
          <a:lstStyle/>
          <a:p>
            <a:endParaRPr kumimoji="0" lang="en-US" sz="600" b="0" i="0" u="none" strike="noStrike" kern="1200" cap="none" spc="0" normalizeH="0" baseline="0" noProof="0">
              <a:ln>
                <a:noFill/>
              </a:ln>
              <a:solidFill>
                <a:srgbClr val="455F7C"/>
              </a:solidFill>
              <a:effectLst/>
              <a:uLnTx/>
              <a:uFillTx/>
              <a:latin typeface="Open Sans"/>
              <a:ea typeface="+mn-ea"/>
              <a:cs typeface="Open Sans"/>
            </a:endParaRPr>
          </a:p>
        </p:txBody>
      </p:sp>
      <p:sp>
        <p:nvSpPr>
          <p:cNvPr id="18" name="Text Placeholder 17">
            <a:extLst>
              <a:ext uri="{FF2B5EF4-FFF2-40B4-BE49-F238E27FC236}">
                <a16:creationId xmlns:a16="http://schemas.microsoft.com/office/drawing/2014/main" id="{13CEC1FF-486C-813C-BE2D-0C37C1D64549}"/>
              </a:ext>
            </a:extLst>
          </p:cNvPr>
          <p:cNvSpPr>
            <a:spLocks noGrp="1"/>
          </p:cNvSpPr>
          <p:nvPr>
            <p:ph type="body" sz="quarter" idx="14"/>
          </p:nvPr>
        </p:nvSpPr>
        <p:spPr/>
        <p:txBody>
          <a:bodyPr/>
          <a:lstStyle/>
          <a:p>
            <a:endParaRPr lang="en-US"/>
          </a:p>
        </p:txBody>
      </p:sp>
      <p:sp>
        <p:nvSpPr>
          <p:cNvPr id="6" name="Slide Number Placeholder 5">
            <a:extLst>
              <a:ext uri="{FF2B5EF4-FFF2-40B4-BE49-F238E27FC236}">
                <a16:creationId xmlns:a16="http://schemas.microsoft.com/office/drawing/2014/main" id="{E2B06DB0-820D-DAF9-7F30-1E970423F6AE}"/>
              </a:ext>
            </a:extLst>
          </p:cNvPr>
          <p:cNvSpPr>
            <a:spLocks noGrp="1"/>
          </p:cNvSpPr>
          <p:nvPr>
            <p:ph type="sldNum" sz="quarter" idx="10"/>
          </p:nvPr>
        </p:nvSpPr>
        <p:spPr>
          <a:xfrm>
            <a:off x="0" y="6237288"/>
            <a:ext cx="510130" cy="21589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E3FA2-354D-4243-BF24-D76E0C6A6C96}" type="slidenum">
              <a:rPr kumimoji="0" lang="en-US" sz="600" b="1" i="0" u="none" strike="noStrike" kern="1200" cap="none" spc="0" normalizeH="0" baseline="0" noProof="0" smtClean="0">
                <a:ln>
                  <a:noFill/>
                </a:ln>
                <a:solidFill>
                  <a:srgbClr val="455F7C"/>
                </a:solidFill>
                <a:effectLst/>
                <a:uLnTx/>
                <a:uFillTx/>
                <a:latin typeface="Open Sans"/>
                <a:ea typeface="+mn-ea"/>
                <a:cs typeface="Open San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600" b="1" i="0" u="none" strike="noStrike" kern="1200" cap="none" spc="0" normalizeH="0" baseline="0" noProof="0">
              <a:ln>
                <a:noFill/>
              </a:ln>
              <a:solidFill>
                <a:srgbClr val="455F7C"/>
              </a:solidFill>
              <a:effectLst/>
              <a:uLnTx/>
              <a:uFillTx/>
              <a:latin typeface="Open Sans"/>
              <a:ea typeface="+mn-ea"/>
              <a:cs typeface="Open Sans"/>
            </a:endParaRPr>
          </a:p>
        </p:txBody>
      </p:sp>
      <p:sp>
        <p:nvSpPr>
          <p:cNvPr id="7" name="Text Placeholder 6">
            <a:extLst>
              <a:ext uri="{FF2B5EF4-FFF2-40B4-BE49-F238E27FC236}">
                <a16:creationId xmlns:a16="http://schemas.microsoft.com/office/drawing/2014/main" id="{ED845274-C854-9335-EE20-1AF0C392A69D}"/>
              </a:ext>
            </a:extLst>
          </p:cNvPr>
          <p:cNvSpPr>
            <a:spLocks noGrp="1"/>
          </p:cNvSpPr>
          <p:nvPr>
            <p:ph type="body" sz="quarter" idx="11"/>
          </p:nvPr>
        </p:nvSpPr>
        <p:spPr>
          <a:xfrm>
            <a:off x="587375" y="1304926"/>
            <a:ext cx="9612313" cy="215899"/>
          </a:xfrm>
        </p:spPr>
        <p:txBody>
          <a:bodyPr vert="horz" lIns="0" tIns="0" rIns="0" bIns="0" rtlCol="0" anchor="t">
            <a:noAutofit/>
          </a:bodyPr>
          <a:lstStyle/>
          <a:p>
            <a:r>
              <a:rPr lang="en-US"/>
              <a:t>Data collection through online access panels</a:t>
            </a:r>
          </a:p>
          <a:p>
            <a:endParaRPr lang="en-US"/>
          </a:p>
        </p:txBody>
      </p:sp>
      <p:sp>
        <p:nvSpPr>
          <p:cNvPr id="8" name="Title 7">
            <a:extLst>
              <a:ext uri="{FF2B5EF4-FFF2-40B4-BE49-F238E27FC236}">
                <a16:creationId xmlns:a16="http://schemas.microsoft.com/office/drawing/2014/main" id="{29676F48-9446-7C42-3CA1-9AE15F266387}"/>
              </a:ext>
            </a:extLst>
          </p:cNvPr>
          <p:cNvSpPr>
            <a:spLocks noGrp="1"/>
          </p:cNvSpPr>
          <p:nvPr>
            <p:ph type="title"/>
          </p:nvPr>
        </p:nvSpPr>
        <p:spPr>
          <a:xfrm>
            <a:off x="587372" y="441326"/>
            <a:ext cx="10099677" cy="719137"/>
          </a:xfrm>
        </p:spPr>
        <p:txBody>
          <a:bodyPr vert="horz"/>
          <a:lstStyle/>
          <a:p>
            <a:r>
              <a:rPr lang="en-US"/>
              <a:t>The evaluation is based on data collected through online panels, with </a:t>
            </a:r>
            <a:r>
              <a:rPr lang="en-US" b="1">
                <a:latin typeface="+mn-lt"/>
              </a:rPr>
              <a:t>over 200,000 </a:t>
            </a:r>
            <a:r>
              <a:rPr lang="en-US"/>
              <a:t>employer evaluations</a:t>
            </a:r>
          </a:p>
        </p:txBody>
      </p:sp>
      <p:sp>
        <p:nvSpPr>
          <p:cNvPr id="4" name="TextBox 3">
            <a:extLst>
              <a:ext uri="{FF2B5EF4-FFF2-40B4-BE49-F238E27FC236}">
                <a16:creationId xmlns:a16="http://schemas.microsoft.com/office/drawing/2014/main" id="{7D4A7C96-C91E-343B-22CB-21A520D434EA}"/>
              </a:ext>
            </a:extLst>
          </p:cNvPr>
          <p:cNvSpPr txBox="1"/>
          <p:nvPr/>
        </p:nvSpPr>
        <p:spPr>
          <a:xfrm>
            <a:off x="10701495" y="291402"/>
            <a:ext cx="0" cy="0"/>
          </a:xfrm>
          <a:prstGeom prst="rect">
            <a:avLst/>
          </a:prstGeom>
        </p:spPr>
        <p:txBody>
          <a:bodyPr vert="horz" wrap="none" lIns="0" tIns="0" rIns="0" bIns="0" rtlCol="0">
            <a:noAutofit/>
          </a:bodyPr>
          <a:lstStyle/>
          <a:p>
            <a:pPr marL="144000" marR="0" lvl="0" indent="-144000" algn="l" defTabSz="914400" rtl="0" eaLnBrk="1" fontAlgn="auto" latinLnBrk="0" hangingPunct="1">
              <a:lnSpc>
                <a:spcPts val="1700"/>
              </a:lnSpc>
              <a:spcBef>
                <a:spcPts val="0"/>
              </a:spcBef>
              <a:spcAft>
                <a:spcPts val="600"/>
              </a:spcAft>
              <a:buClrTx/>
              <a:buSzTx/>
              <a:buFont typeface="Arial" panose="020B0604020202020204" pitchFamily="34" charset="0"/>
              <a:buChar char="•"/>
              <a:tabLst/>
              <a:defRPr/>
            </a:pPr>
            <a:endParaRPr kumimoji="0" lang="en-US" sz="1100" b="0" i="0" u="none" strike="noStrike" kern="1200" cap="none" spc="0" normalizeH="0" baseline="0" noProof="0">
              <a:ln>
                <a:noFill/>
              </a:ln>
              <a:solidFill>
                <a:srgbClr val="0F2741"/>
              </a:solidFill>
              <a:effectLst/>
              <a:uLnTx/>
              <a:uFillTx/>
              <a:latin typeface="Open Sans"/>
              <a:ea typeface="+mn-ea"/>
              <a:cs typeface="Open Sans"/>
            </a:endParaRPr>
          </a:p>
        </p:txBody>
      </p:sp>
      <p:grpSp>
        <p:nvGrpSpPr>
          <p:cNvPr id="2" name="Group 1">
            <a:extLst>
              <a:ext uri="{FF2B5EF4-FFF2-40B4-BE49-F238E27FC236}">
                <a16:creationId xmlns:a16="http://schemas.microsoft.com/office/drawing/2014/main" id="{8F3EA29E-CC81-AB50-960F-B4387325C2D2}"/>
              </a:ext>
            </a:extLst>
          </p:cNvPr>
          <p:cNvGrpSpPr/>
          <p:nvPr/>
        </p:nvGrpSpPr>
        <p:grpSpPr>
          <a:xfrm>
            <a:off x="10481700" y="-3"/>
            <a:ext cx="1474916" cy="729342"/>
            <a:chOff x="10481700" y="-3"/>
            <a:chExt cx="1474916" cy="729342"/>
          </a:xfrm>
        </p:grpSpPr>
        <p:sp>
          <p:nvSpPr>
            <p:cNvPr id="3" name="Freeform: Shape 34">
              <a:extLst>
                <a:ext uri="{FF2B5EF4-FFF2-40B4-BE49-F238E27FC236}">
                  <a16:creationId xmlns:a16="http://schemas.microsoft.com/office/drawing/2014/main" id="{83D24476-6F91-6528-7AD6-18531A874BF3}"/>
                </a:ext>
              </a:extLst>
            </p:cNvPr>
            <p:cNvSpPr>
              <a:spLocks/>
            </p:cNvSpPr>
            <p:nvPr/>
          </p:nvSpPr>
          <p:spPr>
            <a:xfrm>
              <a:off x="10481700" y="-3"/>
              <a:ext cx="408116" cy="729342"/>
            </a:xfrm>
            <a:custGeom>
              <a:avLst/>
              <a:gdLst>
                <a:gd name="connsiteX0" fmla="*/ 0 w 432000"/>
                <a:gd name="connsiteY0" fmla="*/ 0 h 650217"/>
                <a:gd name="connsiteX1" fmla="*/ 432000 w 432000"/>
                <a:gd name="connsiteY1" fmla="*/ 0 h 650217"/>
                <a:gd name="connsiteX2" fmla="*/ 432000 w 432000"/>
                <a:gd name="connsiteY2" fmla="*/ 168772 h 650217"/>
                <a:gd name="connsiteX3" fmla="*/ 431420 w 432000"/>
                <a:gd name="connsiteY3" fmla="*/ 168772 h 650217"/>
                <a:gd name="connsiteX4" fmla="*/ 431420 w 432000"/>
                <a:gd name="connsiteY4" fmla="*/ 542309 h 650217"/>
                <a:gd name="connsiteX5" fmla="*/ 216000 w 432000"/>
                <a:gd name="connsiteY5" fmla="*/ 650217 h 650217"/>
                <a:gd name="connsiteX6" fmla="*/ 581 w 432000"/>
                <a:gd name="connsiteY6" fmla="*/ 542309 h 650217"/>
                <a:gd name="connsiteX7" fmla="*/ 581 w 432000"/>
                <a:gd name="connsiteY7" fmla="*/ 168772 h 650217"/>
                <a:gd name="connsiteX8" fmla="*/ 0 w 432000"/>
                <a:gd name="connsiteY8" fmla="*/ 168772 h 650217"/>
                <a:gd name="connsiteX0" fmla="*/ 0 w 432000"/>
                <a:gd name="connsiteY0" fmla="*/ 0 h 776787"/>
                <a:gd name="connsiteX1" fmla="*/ 432000 w 432000"/>
                <a:gd name="connsiteY1" fmla="*/ 126570 h 776787"/>
                <a:gd name="connsiteX2" fmla="*/ 432000 w 432000"/>
                <a:gd name="connsiteY2" fmla="*/ 295342 h 776787"/>
                <a:gd name="connsiteX3" fmla="*/ 431420 w 432000"/>
                <a:gd name="connsiteY3" fmla="*/ 295342 h 776787"/>
                <a:gd name="connsiteX4" fmla="*/ 431420 w 432000"/>
                <a:gd name="connsiteY4" fmla="*/ 668879 h 776787"/>
                <a:gd name="connsiteX5" fmla="*/ 216000 w 432000"/>
                <a:gd name="connsiteY5" fmla="*/ 776787 h 776787"/>
                <a:gd name="connsiteX6" fmla="*/ 581 w 432000"/>
                <a:gd name="connsiteY6" fmla="*/ 668879 h 776787"/>
                <a:gd name="connsiteX7" fmla="*/ 581 w 432000"/>
                <a:gd name="connsiteY7" fmla="*/ 295342 h 776787"/>
                <a:gd name="connsiteX8" fmla="*/ 0 w 432000"/>
                <a:gd name="connsiteY8" fmla="*/ 295342 h 776787"/>
                <a:gd name="connsiteX9" fmla="*/ 0 w 432000"/>
                <a:gd name="connsiteY9" fmla="*/ 0 h 776787"/>
                <a:gd name="connsiteX0" fmla="*/ 0 w 432000"/>
                <a:gd name="connsiteY0" fmla="*/ 0 h 776787"/>
                <a:gd name="connsiteX1" fmla="*/ 432000 w 432000"/>
                <a:gd name="connsiteY1" fmla="*/ 0 h 776787"/>
                <a:gd name="connsiteX2" fmla="*/ 432000 w 432000"/>
                <a:gd name="connsiteY2" fmla="*/ 295342 h 776787"/>
                <a:gd name="connsiteX3" fmla="*/ 431420 w 432000"/>
                <a:gd name="connsiteY3" fmla="*/ 295342 h 776787"/>
                <a:gd name="connsiteX4" fmla="*/ 431420 w 432000"/>
                <a:gd name="connsiteY4" fmla="*/ 668879 h 776787"/>
                <a:gd name="connsiteX5" fmla="*/ 216000 w 432000"/>
                <a:gd name="connsiteY5" fmla="*/ 776787 h 776787"/>
                <a:gd name="connsiteX6" fmla="*/ 581 w 432000"/>
                <a:gd name="connsiteY6" fmla="*/ 668879 h 776787"/>
                <a:gd name="connsiteX7" fmla="*/ 581 w 432000"/>
                <a:gd name="connsiteY7" fmla="*/ 295342 h 776787"/>
                <a:gd name="connsiteX8" fmla="*/ 0 w 432000"/>
                <a:gd name="connsiteY8" fmla="*/ 295342 h 776787"/>
                <a:gd name="connsiteX9" fmla="*/ 0 w 432000"/>
                <a:gd name="connsiteY9" fmla="*/ 0 h 776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2000" h="776787">
                  <a:moveTo>
                    <a:pt x="0" y="0"/>
                  </a:moveTo>
                  <a:lnTo>
                    <a:pt x="432000" y="0"/>
                  </a:lnTo>
                  <a:lnTo>
                    <a:pt x="432000" y="295342"/>
                  </a:lnTo>
                  <a:lnTo>
                    <a:pt x="431420" y="295342"/>
                  </a:lnTo>
                  <a:lnTo>
                    <a:pt x="431420" y="668879"/>
                  </a:lnTo>
                  <a:lnTo>
                    <a:pt x="216000" y="776787"/>
                  </a:lnTo>
                  <a:lnTo>
                    <a:pt x="581" y="668879"/>
                  </a:lnTo>
                  <a:lnTo>
                    <a:pt x="581" y="295342"/>
                  </a:lnTo>
                  <a:lnTo>
                    <a:pt x="0" y="295342"/>
                  </a:lnTo>
                  <a:lnTo>
                    <a:pt x="0" y="0"/>
                  </a:lnTo>
                  <a:close/>
                </a:path>
              </a:pathLst>
            </a:custGeom>
            <a:solidFill>
              <a:srgbClr val="0666E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144000" rIns="72000" bIns="144000" rtlCol="0" anchor="b"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a:solidFill>
                    <a:prstClr val="white"/>
                  </a:solidFill>
                  <a:latin typeface="Open Sans"/>
                  <a:cs typeface="Open Sans"/>
                </a:rPr>
                <a:t>3</a:t>
              </a:r>
              <a:endParaRPr kumimoji="0" lang="en-US" sz="1100" b="1" i="0" u="none" strike="noStrike" kern="1200" cap="none" spc="0" normalizeH="0" baseline="0" noProof="0">
                <a:ln>
                  <a:noFill/>
                </a:ln>
                <a:solidFill>
                  <a:prstClr val="white"/>
                </a:solidFill>
                <a:effectLst/>
                <a:uLnTx/>
                <a:uFillTx/>
                <a:latin typeface="Open Sans"/>
                <a:ea typeface="+mn-ea"/>
                <a:cs typeface="Open Sans"/>
              </a:endParaRPr>
            </a:p>
          </p:txBody>
        </p:sp>
        <p:sp>
          <p:nvSpPr>
            <p:cNvPr id="5" name="Text Placeholder 8">
              <a:extLst>
                <a:ext uri="{FF2B5EF4-FFF2-40B4-BE49-F238E27FC236}">
                  <a16:creationId xmlns:a16="http://schemas.microsoft.com/office/drawing/2014/main" id="{D5C23BC4-2837-96D8-B195-259632CB06D8}"/>
                </a:ext>
              </a:extLst>
            </p:cNvPr>
            <p:cNvSpPr txBox="1">
              <a:spLocks/>
            </p:cNvSpPr>
            <p:nvPr/>
          </p:nvSpPr>
          <p:spPr>
            <a:xfrm>
              <a:off x="10889816" y="198000"/>
              <a:ext cx="1066800" cy="396000"/>
            </a:xfrm>
            <a:prstGeom prst="rect">
              <a:avLst/>
            </a:prstGeom>
          </p:spPr>
          <p:txBody>
            <a:bodyPr lIns="108000" tIns="0" rIns="0" bIns="0" anchor="t"/>
            <a:lstStyle>
              <a:lvl1pPr marL="0" marR="0" indent="0" algn="l" defTabSz="914400" rtl="0" eaLnBrk="1" fontAlgn="auto" latinLnBrk="0" hangingPunct="1">
                <a:lnSpc>
                  <a:spcPct val="100000"/>
                </a:lnSpc>
                <a:spcBef>
                  <a:spcPts val="0"/>
                </a:spcBef>
                <a:spcAft>
                  <a:spcPts val="0"/>
                </a:spcAft>
                <a:buClrTx/>
                <a:buSzTx/>
                <a:buFontTx/>
                <a:buNone/>
                <a:tabLst/>
                <a:defRPr lang="en-US" sz="1000" b="1" kern="1200" noProof="0" dirty="0">
                  <a:solidFill>
                    <a:schemeClr val="tx1"/>
                  </a:solidFill>
                  <a:latin typeface="+mn-lt"/>
                  <a:ea typeface="+mn-ea"/>
                  <a:cs typeface="+mn-cs"/>
                </a:defRPr>
              </a:lvl1pPr>
              <a:lvl2pPr marL="0" indent="0" algn="l" defTabSz="914400" rtl="0" eaLnBrk="1" latinLnBrk="0" hangingPunct="1">
                <a:lnSpc>
                  <a:spcPct val="150000"/>
                </a:lnSpc>
                <a:spcBef>
                  <a:spcPts val="0"/>
                </a:spcBef>
                <a:spcAft>
                  <a:spcPts val="600"/>
                </a:spcAft>
                <a:buFont typeface="Arial" panose="020B0604020202020204" pitchFamily="34" charset="0"/>
                <a:buNone/>
                <a:tabLst/>
                <a:defRPr lang="en-US" sz="1600" b="0" kern="1200" noProof="0" dirty="0">
                  <a:solidFill>
                    <a:schemeClr val="tx1"/>
                  </a:solidFill>
                  <a:latin typeface="+mn-lt"/>
                  <a:ea typeface="+mn-ea"/>
                  <a:cs typeface="+mn-cs"/>
                </a:defRPr>
              </a:lvl2pPr>
              <a:lvl3pPr marL="142875" indent="-142875" algn="l" defTabSz="914400" rtl="0" eaLnBrk="1" latinLnBrk="0" hangingPunct="1">
                <a:lnSpc>
                  <a:spcPct val="150000"/>
                </a:lnSpc>
                <a:spcBef>
                  <a:spcPts val="0"/>
                </a:spcBef>
                <a:spcAft>
                  <a:spcPts val="600"/>
                </a:spcAft>
                <a:buFont typeface="Arial" panose="020B0604020202020204" pitchFamily="34" charset="0"/>
                <a:buChar char="•"/>
                <a:tabLst/>
                <a:defRPr lang="en-US" sz="1600" kern="1200" noProof="0" dirty="0">
                  <a:solidFill>
                    <a:schemeClr val="tx1"/>
                  </a:solidFill>
                  <a:latin typeface="+mn-lt"/>
                  <a:ea typeface="+mn-ea"/>
                  <a:cs typeface="+mn-cs"/>
                </a:defRPr>
              </a:lvl3pPr>
              <a:lvl4pPr marL="358775" indent="-142875" algn="l" defTabSz="914400" rtl="0" eaLnBrk="1" latinLnBrk="0" hangingPunct="1">
                <a:lnSpc>
                  <a:spcPct val="150000"/>
                </a:lnSpc>
                <a:spcBef>
                  <a:spcPts val="0"/>
                </a:spcBef>
                <a:spcAft>
                  <a:spcPts val="600"/>
                </a:spcAft>
                <a:buFont typeface="Arial" panose="020B0604020202020204" pitchFamily="34" charset="0"/>
                <a:buChar char="•"/>
                <a:tabLst/>
                <a:defRPr lang="en-US" sz="1600" kern="1200" noProof="0" dirty="0">
                  <a:solidFill>
                    <a:schemeClr val="tx1"/>
                  </a:solidFill>
                  <a:latin typeface="+mn-lt"/>
                  <a:ea typeface="+mn-ea"/>
                  <a:cs typeface="+mn-cs"/>
                </a:defRPr>
              </a:lvl4pPr>
              <a:lvl5pPr marL="574675" indent="-142875" algn="l" defTabSz="914400" rtl="0" eaLnBrk="1" latinLnBrk="0" hangingPunct="1">
                <a:lnSpc>
                  <a:spcPct val="150000"/>
                </a:lnSpc>
                <a:spcBef>
                  <a:spcPts val="0"/>
                </a:spcBef>
                <a:spcAft>
                  <a:spcPts val="600"/>
                </a:spcAft>
                <a:buFont typeface="Arial" panose="020B0604020202020204" pitchFamily="34" charset="0"/>
                <a:buChar char="•"/>
                <a:defRPr lang="en-US" sz="1600" b="0" kern="1200" noProof="0" dirty="0">
                  <a:solidFill>
                    <a:schemeClr val="tx1"/>
                  </a:solidFill>
                  <a:latin typeface="+mn-lt"/>
                  <a:ea typeface="+mn-ea"/>
                  <a:cs typeface="+mn-cs"/>
                </a:defRPr>
              </a:lvl5pPr>
              <a:lvl6pPr marL="714375"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857250"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00125"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143000"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900" b="1" i="0" u="none" strike="noStrike" kern="1200" cap="none" spc="0" normalizeH="0" baseline="0" noProof="0">
                  <a:ln>
                    <a:noFill/>
                  </a:ln>
                  <a:solidFill>
                    <a:srgbClr val="455F7C"/>
                  </a:solidFill>
                  <a:effectLst/>
                  <a:uLnTx/>
                  <a:uFillTx/>
                  <a:latin typeface="Open Sans"/>
                  <a:ea typeface="Open Sans" panose="020B0606030504020204" pitchFamily="34" charset="0"/>
                  <a:cs typeface="Open Sans" panose="020B0606030504020204" pitchFamily="34" charset="0"/>
                </a:rPr>
              </a:br>
              <a:r>
                <a:rPr kumimoji="0" lang="en-US" sz="900" i="0" u="none" strike="noStrike" kern="1200" cap="none" spc="0" normalizeH="0" baseline="0" noProof="0">
                  <a:ln>
                    <a:noFill/>
                  </a:ln>
                  <a:solidFill>
                    <a:srgbClr val="455F7C"/>
                  </a:solidFill>
                  <a:effectLst/>
                  <a:uLnTx/>
                  <a:uFillTx/>
                  <a:latin typeface="Open Sans"/>
                  <a:ea typeface="Open Sans" panose="020B0606030504020204" pitchFamily="34" charset="0"/>
                  <a:cs typeface="Open Sans" panose="020B0606030504020204" pitchFamily="34" charset="0"/>
                </a:rPr>
                <a:t>Data Collection</a:t>
              </a:r>
            </a:p>
          </p:txBody>
        </p:sp>
      </p:grpSp>
      <p:sp>
        <p:nvSpPr>
          <p:cNvPr id="15" name="Textplatzhalter 5">
            <a:extLst>
              <a:ext uri="{FF2B5EF4-FFF2-40B4-BE49-F238E27FC236}">
                <a16:creationId xmlns:a16="http://schemas.microsoft.com/office/drawing/2014/main" id="{4879AC42-6313-8C10-5DE5-0DAD87E37DBD}"/>
              </a:ext>
            </a:extLst>
          </p:cNvPr>
          <p:cNvSpPr txBox="1">
            <a:spLocks/>
          </p:cNvSpPr>
          <p:nvPr/>
        </p:nvSpPr>
        <p:spPr>
          <a:xfrm>
            <a:off x="587374" y="2814331"/>
            <a:ext cx="2958521" cy="1402561"/>
          </a:xfrm>
          <a:prstGeom prst="rect">
            <a:avLst/>
          </a:prstGeom>
          <a:effectLst/>
        </p:spPr>
        <p:txBody>
          <a:bodyPr vert="horz" wrap="square" lIns="0" tIns="0" rIns="0" bIns="0" rtlCol="0" anchor="t">
            <a:noAutofit/>
          </a:bodyPr>
          <a:lstStyle>
            <a:lvl1pPr marL="0" indent="0" algn="l" defTabSz="914400" rtl="0" eaLnBrk="1" latinLnBrk="0" hangingPunct="1">
              <a:lnSpc>
                <a:spcPct val="110000"/>
              </a:lnSpc>
              <a:spcBef>
                <a:spcPts val="0"/>
              </a:spcBef>
              <a:spcAft>
                <a:spcPts val="0"/>
              </a:spcAft>
              <a:buFont typeface="Arial" panose="020B0604020202020204" pitchFamily="34" charset="0"/>
              <a:buNone/>
              <a:defRPr lang="en-US" sz="600" b="1" kern="1200" noProof="0">
                <a:solidFill>
                  <a:srgbClr val="455F7C"/>
                </a:solidFill>
                <a:latin typeface="+mn-lt"/>
                <a:ea typeface="+mn-ea"/>
                <a:cs typeface="+mn-cs"/>
              </a:defRPr>
            </a:lvl1pPr>
            <a:lvl2pPr marL="0" indent="0" algn="l" defTabSz="914400" rtl="0" eaLnBrk="1" latinLnBrk="0" hangingPunct="1">
              <a:lnSpc>
                <a:spcPct val="110000"/>
              </a:lnSpc>
              <a:spcBef>
                <a:spcPts val="0"/>
              </a:spcBef>
              <a:spcAft>
                <a:spcPts val="0"/>
              </a:spcAft>
              <a:buFont typeface="Arial" panose="020B0604020202020204" pitchFamily="34" charset="0"/>
              <a:buNone/>
              <a:tabLst/>
              <a:defRPr lang="en-US" sz="600" b="0" kern="1200" noProof="0">
                <a:solidFill>
                  <a:schemeClr val="tx1"/>
                </a:solidFill>
                <a:latin typeface="+mn-lt"/>
                <a:ea typeface="+mn-ea"/>
                <a:cs typeface="+mn-cs"/>
              </a:defRPr>
            </a:lvl2pPr>
            <a:lvl3pPr marL="0" indent="0" algn="l" defTabSz="914400" rtl="0" eaLnBrk="1" latinLnBrk="0" hangingPunct="1">
              <a:lnSpc>
                <a:spcPts val="1700"/>
              </a:lnSpc>
              <a:spcBef>
                <a:spcPts val="0"/>
              </a:spcBef>
              <a:spcAft>
                <a:spcPts val="0"/>
              </a:spcAft>
              <a:buFont typeface="Arial" panose="020B0604020202020204" pitchFamily="34" charset="0"/>
              <a:buNone/>
              <a:tabLst/>
              <a:defRPr lang="en-US" sz="600" kern="1200" noProof="0">
                <a:solidFill>
                  <a:schemeClr val="tx1"/>
                </a:solidFill>
                <a:latin typeface="+mn-lt"/>
                <a:ea typeface="+mn-ea"/>
                <a:cs typeface="+mn-cs"/>
              </a:defRPr>
            </a:lvl3pPr>
            <a:lvl4pPr marL="0" indent="0" algn="l" defTabSz="914400" rtl="0" eaLnBrk="1" latinLnBrk="0" hangingPunct="1">
              <a:lnSpc>
                <a:spcPts val="1700"/>
              </a:lnSpc>
              <a:spcBef>
                <a:spcPts val="0"/>
              </a:spcBef>
              <a:spcAft>
                <a:spcPts val="0"/>
              </a:spcAft>
              <a:buFont typeface="Arial" panose="020B0604020202020204" pitchFamily="34" charset="0"/>
              <a:buNone/>
              <a:tabLst/>
              <a:defRPr lang="en-US" sz="600" kern="1200" noProof="0">
                <a:solidFill>
                  <a:schemeClr val="tx1"/>
                </a:solidFill>
                <a:latin typeface="+mn-lt"/>
                <a:ea typeface="+mn-ea"/>
                <a:cs typeface="+mn-cs"/>
              </a:defRPr>
            </a:lvl4pPr>
            <a:lvl5pPr marL="0" indent="-142875" algn="l" defTabSz="914400" rtl="0" eaLnBrk="1" latinLnBrk="0" hangingPunct="1">
              <a:lnSpc>
                <a:spcPts val="1700"/>
              </a:lnSpc>
              <a:spcBef>
                <a:spcPts val="0"/>
              </a:spcBef>
              <a:spcAft>
                <a:spcPts val="0"/>
              </a:spcAft>
              <a:buFont typeface="Arial" panose="020B0604020202020204" pitchFamily="34" charset="0"/>
              <a:buChar char="•"/>
              <a:defRPr lang="en-US" sz="600" b="0" kern="1200" noProof="0">
                <a:solidFill>
                  <a:schemeClr val="tx1"/>
                </a:solidFill>
                <a:latin typeface="+mn-lt"/>
                <a:ea typeface="+mn-ea"/>
                <a:cs typeface="+mn-cs"/>
              </a:defRPr>
            </a:lvl5pPr>
            <a:lvl6pPr marL="714375"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6pPr>
            <a:lvl7pPr marL="857250"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7pPr>
            <a:lvl8pPr marL="1000125"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8pPr>
            <a:lvl9pPr marL="1143000"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9pPr>
          </a:lstStyle>
          <a:p>
            <a:pPr marL="0" marR="0" lvl="0" indent="0" algn="l" defTabSz="914400" rtl="0" eaLnBrk="1" fontAlgn="auto" latinLnBrk="0" hangingPunct="1">
              <a:lnSpc>
                <a:spcPts val="1700"/>
              </a:lnSpc>
              <a:spcBef>
                <a:spcPts val="0"/>
              </a:spcBef>
              <a:spcAft>
                <a:spcPts val="60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0F2741">
                    <a:lumMod val="100000"/>
                  </a:srgbClr>
                </a:solidFill>
                <a:effectLst/>
                <a:uLnTx/>
                <a:uFillTx/>
                <a:latin typeface="Open Sans" panose="020B0606030504020204" pitchFamily="34" charset="0"/>
                <a:ea typeface="Open Sans"/>
                <a:cs typeface="Open Sans"/>
              </a:rPr>
              <a:t>Online Access Panel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solidFill>
                  <a:srgbClr val="0F2741"/>
                </a:solidFill>
                <a:latin typeface="Open Sans"/>
                <a:cs typeface="Open Sans"/>
              </a:rPr>
              <a:t>An online access panel is a sample group set up by a survey company and available for custom-built surveys. People register and agree to take part in online surveys.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F2741"/>
              </a:solidFill>
              <a:effectLst/>
              <a:uLnTx/>
              <a:uFillTx/>
              <a:latin typeface="Open Sans"/>
              <a:ea typeface="+mn-ea"/>
              <a:cs typeface="Open Sans"/>
            </a:endParaRPr>
          </a:p>
        </p:txBody>
      </p:sp>
      <p:sp>
        <p:nvSpPr>
          <p:cNvPr id="12" name="Textplatzhalter 5">
            <a:extLst>
              <a:ext uri="{FF2B5EF4-FFF2-40B4-BE49-F238E27FC236}">
                <a16:creationId xmlns:a16="http://schemas.microsoft.com/office/drawing/2014/main" id="{240FFBE5-4371-99E0-157B-3636FB5AFBEF}"/>
              </a:ext>
            </a:extLst>
          </p:cNvPr>
          <p:cNvSpPr txBox="1">
            <a:spLocks/>
          </p:cNvSpPr>
          <p:nvPr/>
        </p:nvSpPr>
        <p:spPr>
          <a:xfrm>
            <a:off x="4433886" y="2814331"/>
            <a:ext cx="2958521" cy="2057041"/>
          </a:xfrm>
          <a:prstGeom prst="rect">
            <a:avLst/>
          </a:prstGeom>
          <a:effectLst/>
        </p:spPr>
        <p:txBody>
          <a:bodyPr vert="horz" wrap="square" lIns="0" tIns="0" rIns="0" bIns="0" rtlCol="0" anchor="t">
            <a:noAutofit/>
          </a:bodyPr>
          <a:lstStyle>
            <a:defPPr>
              <a:defRPr lang="de-DE"/>
            </a:defPPr>
            <a:lvl1pPr indent="0" algn="just">
              <a:lnSpc>
                <a:spcPts val="1700"/>
              </a:lnSpc>
              <a:spcBef>
                <a:spcPts val="0"/>
              </a:spcBef>
              <a:spcAft>
                <a:spcPts val="600"/>
              </a:spcAft>
              <a:buFont typeface="Arial" panose="020B0604020202020204" pitchFamily="34" charset="0"/>
              <a:buNone/>
              <a:defRPr sz="1400" b="1">
                <a:solidFill>
                  <a:schemeClr val="tx1">
                    <a:lumMod val="100000"/>
                  </a:schemeClr>
                </a:solidFill>
                <a:latin typeface="Open Sans" panose="020B0606030504020204" pitchFamily="34" charset="0"/>
                <a:ea typeface="Open Sans"/>
              </a:defRPr>
            </a:lvl1pPr>
            <a:lvl2pPr marL="0" lvl="1" indent="0" algn="just">
              <a:lnSpc>
                <a:spcPts val="1700"/>
              </a:lnSpc>
              <a:spcBef>
                <a:spcPts val="0"/>
              </a:spcBef>
              <a:spcAft>
                <a:spcPts val="600"/>
              </a:spcAft>
              <a:buFont typeface="Arial" panose="020B0604020202020204" pitchFamily="34" charset="0"/>
              <a:buNone/>
              <a:tabLst/>
              <a:defRPr sz="1200" b="0"/>
            </a:lvl2pPr>
            <a:lvl3pPr marL="0" indent="0">
              <a:lnSpc>
                <a:spcPts val="1700"/>
              </a:lnSpc>
              <a:spcBef>
                <a:spcPts val="0"/>
              </a:spcBef>
              <a:spcAft>
                <a:spcPts val="0"/>
              </a:spcAft>
              <a:buFont typeface="Arial" panose="020B0604020202020204" pitchFamily="34" charset="0"/>
              <a:buNone/>
              <a:tabLst/>
              <a:defRPr sz="600"/>
            </a:lvl3pPr>
            <a:lvl4pPr marL="0" indent="0">
              <a:lnSpc>
                <a:spcPts val="1700"/>
              </a:lnSpc>
              <a:spcBef>
                <a:spcPts val="0"/>
              </a:spcBef>
              <a:spcAft>
                <a:spcPts val="0"/>
              </a:spcAft>
              <a:buFont typeface="Arial" panose="020B0604020202020204" pitchFamily="34" charset="0"/>
              <a:buNone/>
              <a:tabLst/>
              <a:defRPr sz="600"/>
            </a:lvl4pPr>
            <a:lvl5pPr marL="0" indent="-142875">
              <a:lnSpc>
                <a:spcPts val="1700"/>
              </a:lnSpc>
              <a:spcBef>
                <a:spcPts val="0"/>
              </a:spcBef>
              <a:spcAft>
                <a:spcPts val="0"/>
              </a:spcAft>
              <a:buFont typeface="Arial" panose="020B0604020202020204" pitchFamily="34" charset="0"/>
              <a:buChar char="•"/>
              <a:defRPr sz="600" b="0"/>
            </a:lvl5pPr>
            <a:lvl6pPr marL="714375" indent="-142875">
              <a:lnSpc>
                <a:spcPts val="1700"/>
              </a:lnSpc>
              <a:spcBef>
                <a:spcPts val="0"/>
              </a:spcBef>
              <a:spcAft>
                <a:spcPts val="600"/>
              </a:spcAft>
              <a:buFont typeface="Arial" panose="020B0604020202020204" pitchFamily="34" charset="0"/>
              <a:buChar char="•"/>
              <a:defRPr sz="1100"/>
            </a:lvl6pPr>
            <a:lvl7pPr marL="857250" indent="-142875">
              <a:lnSpc>
                <a:spcPts val="1700"/>
              </a:lnSpc>
              <a:spcBef>
                <a:spcPts val="0"/>
              </a:spcBef>
              <a:spcAft>
                <a:spcPts val="600"/>
              </a:spcAft>
              <a:buFont typeface="Arial" panose="020B0604020202020204" pitchFamily="34" charset="0"/>
              <a:buChar char="•"/>
              <a:defRPr sz="1100"/>
            </a:lvl7pPr>
            <a:lvl8pPr marL="1000125" indent="-142875">
              <a:lnSpc>
                <a:spcPts val="1700"/>
              </a:lnSpc>
              <a:spcBef>
                <a:spcPts val="0"/>
              </a:spcBef>
              <a:spcAft>
                <a:spcPts val="600"/>
              </a:spcAft>
              <a:buFont typeface="Arial" panose="020B0604020202020204" pitchFamily="34" charset="0"/>
              <a:buChar char="•"/>
              <a:defRPr sz="1100"/>
            </a:lvl8pPr>
            <a:lvl9pPr marL="1143000" indent="-142875">
              <a:lnSpc>
                <a:spcPts val="1700"/>
              </a:lnSpc>
              <a:spcBef>
                <a:spcPts val="0"/>
              </a:spcBef>
              <a:spcAft>
                <a:spcPts val="600"/>
              </a:spcAft>
              <a:buFont typeface="Arial" panose="020B0604020202020204" pitchFamily="34" charset="0"/>
              <a:buChar char="•"/>
              <a:defRPr sz="1100"/>
            </a:lvl9pPr>
          </a:lstStyle>
          <a:p>
            <a:pPr marL="0" marR="0" lvl="0" indent="0" algn="l" defTabSz="914400" rtl="0" eaLnBrk="1" fontAlgn="auto" latinLnBrk="0" hangingPunct="1">
              <a:lnSpc>
                <a:spcPts val="1700"/>
              </a:lnSpc>
              <a:spcBef>
                <a:spcPts val="0"/>
              </a:spcBef>
              <a:spcAft>
                <a:spcPts val="600"/>
              </a:spcAft>
              <a:buClrTx/>
              <a:buSzTx/>
              <a:buFont typeface="Arial" panose="020B0604020202020204" pitchFamily="34" charset="0"/>
              <a:buNone/>
              <a:tabLst/>
              <a:defRPr/>
            </a:pPr>
            <a:r>
              <a:rPr lang="en-US">
                <a:solidFill>
                  <a:srgbClr val="0F2741">
                    <a:lumMod val="100000"/>
                  </a:srgbClr>
                </a:solidFill>
                <a:cs typeface="Open Sans"/>
              </a:rPr>
              <a:t>Participants</a:t>
            </a:r>
          </a:p>
          <a:p>
            <a:pPr marL="171450" marR="0" lvl="1" indent="-171450" algn="l" defTabSz="914400" rtl="0" eaLnBrk="1" fontAlgn="auto" latinLnBrk="0" hangingPunct="1">
              <a:lnSpc>
                <a:spcPts val="1700"/>
              </a:lnSpc>
              <a:spcBef>
                <a:spcPts val="0"/>
              </a:spcBef>
              <a:spcAft>
                <a:spcPts val="600"/>
              </a:spcAft>
              <a:buClrTx/>
              <a:buSzTx/>
              <a:buFont typeface="Arial" panose="020B0604020202020204" pitchFamily="34" charset="0"/>
              <a:buChar char="•"/>
              <a:tabLst/>
              <a:defRPr/>
            </a:pPr>
            <a:r>
              <a:rPr kumimoji="0" lang="en-US" sz="1200" b="1" i="0" u="none" strike="noStrike" kern="1200" cap="none" spc="0" normalizeH="0" baseline="0" noProof="0">
                <a:ln>
                  <a:noFill/>
                </a:ln>
                <a:solidFill>
                  <a:srgbClr val="0F2741"/>
                </a:solidFill>
                <a:effectLst/>
                <a:uLnTx/>
                <a:uFillTx/>
                <a:latin typeface="Open Sans"/>
                <a:ea typeface="+mn-ea"/>
                <a:cs typeface="Open Sans"/>
              </a:rPr>
              <a:t>Full-Time</a:t>
            </a:r>
            <a:r>
              <a:rPr kumimoji="0" lang="en-US" sz="1200" b="0" i="0" u="none" strike="noStrike" kern="1200" cap="none" spc="0" normalizeH="0" baseline="0" noProof="0">
                <a:ln>
                  <a:noFill/>
                </a:ln>
                <a:solidFill>
                  <a:srgbClr val="0F2741"/>
                </a:solidFill>
                <a:effectLst/>
                <a:uLnTx/>
                <a:uFillTx/>
                <a:latin typeface="Open Sans"/>
                <a:ea typeface="+mn-ea"/>
                <a:cs typeface="Open Sans"/>
              </a:rPr>
              <a:t> (&gt; 35 hours per week)</a:t>
            </a:r>
          </a:p>
          <a:p>
            <a:pPr marL="171450" marR="0" lvl="1" indent="-171450" algn="l" defTabSz="914400" rtl="0" eaLnBrk="1" fontAlgn="auto" latinLnBrk="0" hangingPunct="1">
              <a:lnSpc>
                <a:spcPts val="1700"/>
              </a:lnSpc>
              <a:spcBef>
                <a:spcPts val="0"/>
              </a:spcBef>
              <a:spcAft>
                <a:spcPts val="600"/>
              </a:spcAft>
              <a:buClrTx/>
              <a:buSzTx/>
              <a:buFont typeface="Arial" panose="020B0604020202020204" pitchFamily="34" charset="0"/>
              <a:buChar char="•"/>
              <a:tabLst/>
              <a:defRPr/>
            </a:pPr>
            <a:r>
              <a:rPr kumimoji="0" lang="en-US" sz="1200" b="1" i="0" u="none" strike="noStrike" kern="1200" cap="none" spc="0" normalizeH="0" baseline="0" noProof="0">
                <a:ln>
                  <a:noFill/>
                </a:ln>
                <a:solidFill>
                  <a:srgbClr val="0F2741"/>
                </a:solidFill>
                <a:effectLst/>
                <a:uLnTx/>
                <a:uFillTx/>
                <a:latin typeface="Open Sans"/>
                <a:ea typeface="+mn-ea"/>
                <a:cs typeface="Open Sans"/>
              </a:rPr>
              <a:t>Part-Time</a:t>
            </a:r>
            <a:r>
              <a:rPr kumimoji="0" lang="en-US" sz="1200" b="0" i="0" u="none" strike="noStrike" kern="1200" cap="none" spc="0" normalizeH="0" baseline="0" noProof="0">
                <a:ln>
                  <a:noFill/>
                </a:ln>
                <a:solidFill>
                  <a:srgbClr val="0F2741"/>
                </a:solidFill>
                <a:effectLst/>
                <a:uLnTx/>
                <a:uFillTx/>
                <a:latin typeface="Open Sans"/>
                <a:ea typeface="+mn-ea"/>
                <a:cs typeface="Open Sans"/>
              </a:rPr>
              <a:t> (&lt; 35 hours per week)</a:t>
            </a:r>
          </a:p>
          <a:p>
            <a:pPr marL="171450" marR="0" lvl="1" indent="-171450" algn="l" defTabSz="914400" rtl="0" eaLnBrk="1" fontAlgn="auto" latinLnBrk="0" hangingPunct="1">
              <a:lnSpc>
                <a:spcPts val="1700"/>
              </a:lnSpc>
              <a:spcBef>
                <a:spcPts val="0"/>
              </a:spcBef>
              <a:spcAft>
                <a:spcPts val="600"/>
              </a:spcAft>
              <a:buClrTx/>
              <a:buSzTx/>
              <a:buFont typeface="Arial" panose="020B0604020202020204" pitchFamily="34" charset="0"/>
              <a:buChar char="•"/>
              <a:tabLst/>
              <a:defRPr/>
            </a:pPr>
            <a:r>
              <a:rPr kumimoji="0" lang="en-US" sz="1200" b="1" i="0" u="none" strike="noStrike" kern="1200" cap="none" spc="0" normalizeH="0" baseline="0" noProof="0">
                <a:ln>
                  <a:noFill/>
                </a:ln>
                <a:solidFill>
                  <a:srgbClr val="0F2741"/>
                </a:solidFill>
                <a:effectLst/>
                <a:uLnTx/>
                <a:uFillTx/>
                <a:latin typeface="Open Sans"/>
                <a:ea typeface="+mn-ea"/>
                <a:cs typeface="Open Sans"/>
              </a:rPr>
              <a:t>Unemployed</a:t>
            </a:r>
          </a:p>
          <a:p>
            <a:pPr marL="171450" marR="0" lvl="1" indent="-171450" algn="l" defTabSz="914400" rtl="0" eaLnBrk="1" fontAlgn="auto" latinLnBrk="0" hangingPunct="1">
              <a:lnSpc>
                <a:spcPts val="1700"/>
              </a:lnSpc>
              <a:spcBef>
                <a:spcPts val="0"/>
              </a:spcBef>
              <a:spcAft>
                <a:spcPts val="600"/>
              </a:spcAft>
              <a:buClrTx/>
              <a:buSzTx/>
              <a:buFont typeface="Arial" panose="020B0604020202020204" pitchFamily="34" charset="0"/>
              <a:buChar char="•"/>
              <a:tabLst/>
              <a:defRPr/>
            </a:pPr>
            <a:r>
              <a:rPr kumimoji="0" lang="en-US" sz="1200" b="1" i="0" u="none" strike="noStrike" kern="1200" cap="none" spc="0" normalizeH="0" baseline="0" noProof="0">
                <a:ln>
                  <a:noFill/>
                </a:ln>
                <a:solidFill>
                  <a:srgbClr val="0F2741"/>
                </a:solidFill>
                <a:effectLst/>
                <a:uLnTx/>
                <a:uFillTx/>
                <a:latin typeface="Open Sans"/>
                <a:ea typeface="+mn-ea"/>
                <a:cs typeface="Open Sans"/>
              </a:rPr>
              <a:t>Self-employed</a:t>
            </a:r>
          </a:p>
          <a:p>
            <a:pPr marL="171450" marR="0" lvl="1" indent="-171450" algn="l" defTabSz="914400" rtl="0" eaLnBrk="1" fontAlgn="auto" latinLnBrk="0" hangingPunct="1">
              <a:lnSpc>
                <a:spcPts val="1700"/>
              </a:lnSpc>
              <a:spcBef>
                <a:spcPts val="0"/>
              </a:spcBef>
              <a:spcAft>
                <a:spcPts val="600"/>
              </a:spcAft>
              <a:buClrTx/>
              <a:buSzTx/>
              <a:buFont typeface="Arial" panose="020B0604020202020204" pitchFamily="34" charset="0"/>
              <a:buChar char="•"/>
              <a:tabLst/>
              <a:defRPr/>
            </a:pPr>
            <a:r>
              <a:rPr kumimoji="0" lang="en-US" sz="1200" b="1" i="0" u="none" strike="noStrike" kern="1200" cap="none" spc="0" normalizeH="0" baseline="0" noProof="0">
                <a:ln>
                  <a:noFill/>
                </a:ln>
                <a:solidFill>
                  <a:srgbClr val="0F2741"/>
                </a:solidFill>
                <a:effectLst/>
                <a:uLnTx/>
                <a:uFillTx/>
                <a:latin typeface="Open Sans"/>
                <a:ea typeface="+mn-ea"/>
                <a:cs typeface="Open Sans"/>
              </a:rPr>
              <a:t>Company size </a:t>
            </a:r>
            <a:r>
              <a:rPr kumimoji="0" lang="en-US" sz="1200" b="0" i="0" u="none" strike="noStrike" kern="1200" cap="none" spc="0" normalizeH="0" baseline="0" noProof="0">
                <a:ln>
                  <a:noFill/>
                </a:ln>
                <a:solidFill>
                  <a:srgbClr val="0F2741"/>
                </a:solidFill>
                <a:effectLst/>
                <a:uLnTx/>
                <a:uFillTx/>
                <a:latin typeface="Open Sans"/>
                <a:ea typeface="+mn-ea"/>
                <a:cs typeface="Open Sans"/>
              </a:rPr>
              <a:t>&lt; 2</a:t>
            </a:r>
            <a:r>
              <a:rPr lang="en-US">
                <a:solidFill>
                  <a:srgbClr val="0F2741"/>
                </a:solidFill>
                <a:latin typeface="Open Sans"/>
                <a:cs typeface="Open Sans"/>
              </a:rPr>
              <a:t>00</a:t>
            </a:r>
            <a:r>
              <a:rPr kumimoji="0" lang="en-US" sz="1200" b="0" i="0" u="none" strike="noStrike" kern="1200" cap="none" spc="0" normalizeH="0" baseline="0" noProof="0">
                <a:ln>
                  <a:noFill/>
                </a:ln>
                <a:solidFill>
                  <a:srgbClr val="0F2741"/>
                </a:solidFill>
                <a:effectLst/>
                <a:uLnTx/>
                <a:uFillTx/>
                <a:latin typeface="Open Sans"/>
                <a:ea typeface="+mn-ea"/>
                <a:cs typeface="Open Sans"/>
              </a:rPr>
              <a:t> employees</a:t>
            </a:r>
          </a:p>
        </p:txBody>
      </p:sp>
      <p:sp>
        <p:nvSpPr>
          <p:cNvPr id="16" name="Textplatzhalter 5">
            <a:extLst>
              <a:ext uri="{FF2B5EF4-FFF2-40B4-BE49-F238E27FC236}">
                <a16:creationId xmlns:a16="http://schemas.microsoft.com/office/drawing/2014/main" id="{E8FC36E4-8B59-B214-F970-E82542E1551B}"/>
              </a:ext>
            </a:extLst>
          </p:cNvPr>
          <p:cNvSpPr txBox="1">
            <a:spLocks/>
          </p:cNvSpPr>
          <p:nvPr/>
        </p:nvSpPr>
        <p:spPr>
          <a:xfrm>
            <a:off x="8280399" y="2814331"/>
            <a:ext cx="2958521" cy="1402561"/>
          </a:xfrm>
          <a:prstGeom prst="rect">
            <a:avLst/>
          </a:prstGeom>
          <a:effectLst/>
        </p:spPr>
        <p:txBody>
          <a:bodyPr vert="horz" wrap="square" lIns="0" tIns="0" rIns="0" bIns="0" rtlCol="0" anchor="t">
            <a:noAutofit/>
          </a:bodyPr>
          <a:lstStyle>
            <a:defPPr>
              <a:defRPr lang="de-DE"/>
            </a:defPPr>
            <a:lvl1pPr indent="0" algn="just">
              <a:lnSpc>
                <a:spcPts val="1700"/>
              </a:lnSpc>
              <a:spcBef>
                <a:spcPts val="0"/>
              </a:spcBef>
              <a:spcAft>
                <a:spcPts val="600"/>
              </a:spcAft>
              <a:buFont typeface="Arial" panose="020B0604020202020204" pitchFamily="34" charset="0"/>
              <a:buNone/>
              <a:defRPr sz="1400" b="1">
                <a:solidFill>
                  <a:schemeClr val="tx1">
                    <a:lumMod val="100000"/>
                  </a:schemeClr>
                </a:solidFill>
                <a:latin typeface="Open Sans" panose="020B0606030504020204" pitchFamily="34" charset="0"/>
                <a:ea typeface="Open Sans"/>
              </a:defRPr>
            </a:lvl1pPr>
            <a:lvl2pPr marL="0" lvl="1" indent="0" algn="just">
              <a:lnSpc>
                <a:spcPts val="1700"/>
              </a:lnSpc>
              <a:spcBef>
                <a:spcPts val="0"/>
              </a:spcBef>
              <a:spcAft>
                <a:spcPts val="600"/>
              </a:spcAft>
              <a:buFont typeface="Arial" panose="020B0604020202020204" pitchFamily="34" charset="0"/>
              <a:buNone/>
              <a:tabLst/>
              <a:defRPr sz="1200" b="0"/>
            </a:lvl2pPr>
            <a:lvl3pPr marL="0" indent="0">
              <a:lnSpc>
                <a:spcPts val="1700"/>
              </a:lnSpc>
              <a:spcBef>
                <a:spcPts val="0"/>
              </a:spcBef>
              <a:spcAft>
                <a:spcPts val="0"/>
              </a:spcAft>
              <a:buFont typeface="Arial" panose="020B0604020202020204" pitchFamily="34" charset="0"/>
              <a:buNone/>
              <a:tabLst/>
              <a:defRPr sz="600"/>
            </a:lvl3pPr>
            <a:lvl4pPr marL="0" indent="0">
              <a:lnSpc>
                <a:spcPts val="1700"/>
              </a:lnSpc>
              <a:spcBef>
                <a:spcPts val="0"/>
              </a:spcBef>
              <a:spcAft>
                <a:spcPts val="0"/>
              </a:spcAft>
              <a:buFont typeface="Arial" panose="020B0604020202020204" pitchFamily="34" charset="0"/>
              <a:buNone/>
              <a:tabLst/>
              <a:defRPr sz="600"/>
            </a:lvl4pPr>
            <a:lvl5pPr marL="0" indent="-142875">
              <a:lnSpc>
                <a:spcPts val="1700"/>
              </a:lnSpc>
              <a:spcBef>
                <a:spcPts val="0"/>
              </a:spcBef>
              <a:spcAft>
                <a:spcPts val="0"/>
              </a:spcAft>
              <a:buFont typeface="Arial" panose="020B0604020202020204" pitchFamily="34" charset="0"/>
              <a:buChar char="•"/>
              <a:defRPr sz="600" b="0"/>
            </a:lvl5pPr>
            <a:lvl6pPr marL="714375" indent="-142875">
              <a:lnSpc>
                <a:spcPts val="1700"/>
              </a:lnSpc>
              <a:spcBef>
                <a:spcPts val="0"/>
              </a:spcBef>
              <a:spcAft>
                <a:spcPts val="600"/>
              </a:spcAft>
              <a:buFont typeface="Arial" panose="020B0604020202020204" pitchFamily="34" charset="0"/>
              <a:buChar char="•"/>
              <a:defRPr sz="1100"/>
            </a:lvl6pPr>
            <a:lvl7pPr marL="857250" indent="-142875">
              <a:lnSpc>
                <a:spcPts val="1700"/>
              </a:lnSpc>
              <a:spcBef>
                <a:spcPts val="0"/>
              </a:spcBef>
              <a:spcAft>
                <a:spcPts val="600"/>
              </a:spcAft>
              <a:buFont typeface="Arial" panose="020B0604020202020204" pitchFamily="34" charset="0"/>
              <a:buChar char="•"/>
              <a:defRPr sz="1100"/>
            </a:lvl7pPr>
            <a:lvl8pPr marL="1000125" indent="-142875">
              <a:lnSpc>
                <a:spcPts val="1700"/>
              </a:lnSpc>
              <a:spcBef>
                <a:spcPts val="0"/>
              </a:spcBef>
              <a:spcAft>
                <a:spcPts val="600"/>
              </a:spcAft>
              <a:buFont typeface="Arial" panose="020B0604020202020204" pitchFamily="34" charset="0"/>
              <a:buChar char="•"/>
              <a:defRPr sz="1100"/>
            </a:lvl8pPr>
            <a:lvl9pPr marL="1143000" indent="-142875">
              <a:lnSpc>
                <a:spcPts val="1700"/>
              </a:lnSpc>
              <a:spcBef>
                <a:spcPts val="0"/>
              </a:spcBef>
              <a:spcAft>
                <a:spcPts val="600"/>
              </a:spcAft>
              <a:buFont typeface="Arial" panose="020B0604020202020204" pitchFamily="34" charset="0"/>
              <a:buChar char="•"/>
              <a:defRPr sz="1100"/>
            </a:lvl9pPr>
          </a:lstStyle>
          <a:p>
            <a:pPr marL="0" marR="0" lvl="0" indent="0" algn="l" defTabSz="914400" rtl="0" eaLnBrk="1" fontAlgn="auto" latinLnBrk="0" hangingPunct="1">
              <a:lnSpc>
                <a:spcPts val="1700"/>
              </a:lnSpc>
              <a:spcBef>
                <a:spcPts val="0"/>
              </a:spcBef>
              <a:spcAft>
                <a:spcPts val="60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0F2741">
                    <a:lumMod val="100000"/>
                  </a:srgbClr>
                </a:solidFill>
                <a:effectLst/>
                <a:uLnTx/>
                <a:uFillTx/>
                <a:latin typeface="Open Sans" panose="020B0606030504020204" pitchFamily="34" charset="0"/>
                <a:ea typeface="Open Sans"/>
                <a:cs typeface="Open Sans"/>
              </a:rPr>
              <a:t>Survey Periods</a:t>
            </a:r>
          </a:p>
          <a:p>
            <a:pPr marL="0" marR="0" lvl="0" indent="0" algn="l" defTabSz="914400" rtl="0" eaLnBrk="1" fontAlgn="auto" latinLnBrk="0" hangingPunct="1">
              <a:lnSpc>
                <a:spcPts val="1700"/>
              </a:lnSpc>
              <a:spcBef>
                <a:spcPts val="0"/>
              </a:spcBef>
              <a:spcAft>
                <a:spcPts val="60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0F283E"/>
                </a:solidFill>
                <a:effectLst/>
                <a:uLnTx/>
                <a:uFillTx/>
                <a:latin typeface="Open Sans"/>
                <a:ea typeface="Open Sans"/>
                <a:cs typeface="Open Sans"/>
              </a:rPr>
              <a:t>February – April</a:t>
            </a:r>
          </a:p>
          <a:p>
            <a:pPr marL="0" marR="0" lvl="0" indent="0" algn="l" defTabSz="914400" rtl="0" eaLnBrk="1" fontAlgn="auto" latinLnBrk="0" hangingPunct="1">
              <a:lnSpc>
                <a:spcPts val="1700"/>
              </a:lnSpc>
              <a:spcBef>
                <a:spcPts val="0"/>
              </a:spcBef>
              <a:spcAft>
                <a:spcPts val="600"/>
              </a:spcAft>
              <a:buClrTx/>
              <a:buSzTx/>
              <a:buFont typeface="Arial" panose="020B0604020202020204" pitchFamily="34" charset="0"/>
              <a:buNone/>
              <a:tabLst/>
              <a:defRPr/>
            </a:pPr>
            <a:endParaRPr kumimoji="0" lang="en-US" sz="1200" b="0" i="0" u="none" strike="noStrike" kern="1200" cap="none" spc="0" normalizeH="0" baseline="0" noProof="0">
              <a:ln>
                <a:noFill/>
              </a:ln>
              <a:solidFill>
                <a:srgbClr val="0F283E"/>
              </a:solidFill>
              <a:effectLst/>
              <a:uLnTx/>
              <a:uFillTx/>
              <a:latin typeface="Open Sans"/>
              <a:ea typeface="Open Sans"/>
              <a:cs typeface="Open Sans"/>
            </a:endParaRPr>
          </a:p>
        </p:txBody>
      </p:sp>
      <p:pic>
        <p:nvPicPr>
          <p:cNvPr id="44" name="Graphic 43">
            <a:extLst>
              <a:ext uri="{FF2B5EF4-FFF2-40B4-BE49-F238E27FC236}">
                <a16:creationId xmlns:a16="http://schemas.microsoft.com/office/drawing/2014/main" id="{807A721C-59BA-9BDF-DDBE-ADCBAFDD0D4F}"/>
              </a:ext>
            </a:extLst>
          </p:cNvPr>
          <p:cNvPicPr>
            <a:picLocks noChangeAspect="1"/>
          </p:cNvPicPr>
          <p:nvPr>
            <p:custDataLst>
              <p:tags r:id="rId3"/>
            </p:custDataLst>
          </p:nvPr>
        </p:nvPicPr>
        <p:blipFill>
          <a:blip>
            <a:extLst>
              <a:ext uri="{96DAC541-7B7A-43D3-8B79-37D633B846F1}">
                <asvg:svgBlip xmlns:asvg="http://schemas.microsoft.com/office/drawing/2016/SVG/main" r:embed="rId15"/>
              </a:ext>
            </a:extLst>
          </a:blip>
          <a:srcRect/>
          <a:stretch>
            <a:fillRect/>
          </a:stretch>
        </p:blipFill>
        <p:spPr>
          <a:xfrm>
            <a:off x="5198771" y="1775988"/>
            <a:ext cx="870959" cy="870959"/>
          </a:xfrm>
          <a:prstGeom prst="rect">
            <a:avLst/>
          </a:prstGeom>
        </p:spPr>
      </p:pic>
      <p:pic>
        <p:nvPicPr>
          <p:cNvPr id="48" name="Graphic 47">
            <a:extLst>
              <a:ext uri="{FF2B5EF4-FFF2-40B4-BE49-F238E27FC236}">
                <a16:creationId xmlns:a16="http://schemas.microsoft.com/office/drawing/2014/main" id="{BDADCCF2-DA15-ECF9-6371-A9C595552AB3}"/>
              </a:ext>
            </a:extLst>
          </p:cNvPr>
          <p:cNvPicPr>
            <a:picLocks noChangeAspect="1"/>
          </p:cNvPicPr>
          <p:nvPr>
            <p:custDataLst>
              <p:tags r:id="rId4"/>
            </p:custDataLst>
          </p:nvPr>
        </p:nvPicPr>
        <p:blipFill>
          <a:blip>
            <a:extLst>
              <a:ext uri="{96DAC541-7B7A-43D3-8B79-37D633B846F1}">
                <asvg:svgBlip xmlns:asvg="http://schemas.microsoft.com/office/drawing/2016/SVG/main" r:embed="rId16"/>
              </a:ext>
            </a:extLst>
          </a:blip>
          <a:srcRect/>
          <a:stretch>
            <a:fillRect/>
          </a:stretch>
        </p:blipFill>
        <p:spPr>
          <a:xfrm>
            <a:off x="8770936" y="1775988"/>
            <a:ext cx="870959" cy="870959"/>
          </a:xfrm>
          <a:prstGeom prst="rect">
            <a:avLst/>
          </a:prstGeom>
        </p:spPr>
      </p:pic>
      <p:graphicFrame>
        <p:nvGraphicFramePr>
          <p:cNvPr id="52" name="Table 22">
            <a:extLst>
              <a:ext uri="{FF2B5EF4-FFF2-40B4-BE49-F238E27FC236}">
                <a16:creationId xmlns:a16="http://schemas.microsoft.com/office/drawing/2014/main" id="{B5971CCD-FB7D-1148-B7CD-71AE12AFB73A}"/>
              </a:ext>
            </a:extLst>
          </p:cNvPr>
          <p:cNvGraphicFramePr>
            <a:graphicFrameLocks noGrp="1"/>
          </p:cNvGraphicFramePr>
          <p:nvPr>
            <p:extLst>
              <p:ext uri="{D42A27DB-BD31-4B8C-83A1-F6EECF244321}">
                <p14:modId xmlns:p14="http://schemas.microsoft.com/office/powerpoint/2010/main" val="337979016"/>
              </p:ext>
            </p:extLst>
          </p:nvPr>
        </p:nvGraphicFramePr>
        <p:xfrm>
          <a:off x="587374" y="5038756"/>
          <a:ext cx="11006213" cy="941235"/>
        </p:xfrm>
        <a:graphic>
          <a:graphicData uri="http://schemas.openxmlformats.org/drawingml/2006/table">
            <a:tbl>
              <a:tblPr>
                <a:effectLst>
                  <a:outerShdw blurRad="127000" algn="ctr" rotWithShape="0">
                    <a:schemeClr val="tx1">
                      <a:alpha val="20000"/>
                    </a:schemeClr>
                  </a:outerShdw>
                </a:effectLst>
                <a:tableStyleId>{5C22544A-7EE6-4342-B048-85BDC9FD1C3A}</a:tableStyleId>
              </a:tblPr>
              <a:tblGrid>
                <a:gridCol w="11006213">
                  <a:extLst>
                    <a:ext uri="{9D8B030D-6E8A-4147-A177-3AD203B41FA5}">
                      <a16:colId xmlns:a16="http://schemas.microsoft.com/office/drawing/2014/main" val="2382867839"/>
                    </a:ext>
                  </a:extLst>
                </a:gridCol>
              </a:tblGrid>
              <a:tr h="941235">
                <a:tc>
                  <a:txBody>
                    <a:bodyPr/>
                    <a:lstStyle/>
                    <a:p>
                      <a:pPr marL="0" marR="0" lvl="0" indent="0" algn="l" eaLnBrk="1" fontAlgn="auto" latinLnBrk="0" hangingPunct="1">
                        <a:lnSpc>
                          <a:spcPct val="100000"/>
                        </a:lnSpc>
                        <a:spcBef>
                          <a:spcPts val="0"/>
                        </a:spcBef>
                        <a:spcAft>
                          <a:spcPts val="600"/>
                        </a:spcAft>
                        <a:buClrTx/>
                        <a:buSzTx/>
                        <a:buFontTx/>
                        <a:buNone/>
                      </a:pPr>
                      <a:r>
                        <a:rPr lang="en-US" sz="1200" b="0">
                          <a:solidFill>
                            <a:schemeClr val="tx1"/>
                          </a:solidFill>
                        </a:rPr>
                        <a:t>The survey utilizes an </a:t>
                      </a:r>
                      <a:r>
                        <a:rPr lang="en-US" sz="1200" b="1">
                          <a:solidFill>
                            <a:schemeClr val="tx1"/>
                          </a:solidFill>
                        </a:rPr>
                        <a:t>online access panel </a:t>
                      </a:r>
                      <a:r>
                        <a:rPr lang="en-US" sz="1200" b="0">
                          <a:solidFill>
                            <a:schemeClr val="tx1"/>
                          </a:solidFill>
                        </a:rPr>
                        <a:t>to gather a representative sample of </a:t>
                      </a:r>
                      <a:r>
                        <a:rPr lang="en-US" sz="1200" b="1">
                          <a:solidFill>
                            <a:schemeClr val="tx1"/>
                          </a:solidFill>
                        </a:rPr>
                        <a:t>employees in Australia </a:t>
                      </a:r>
                      <a:r>
                        <a:rPr lang="en-US" sz="1200" b="0">
                          <a:solidFill>
                            <a:schemeClr val="tx1"/>
                          </a:solidFill>
                        </a:rPr>
                        <a:t>— both part-time and full-time for </a:t>
                      </a:r>
                      <a:r>
                        <a:rPr lang="en-US" sz="1200" b="1">
                          <a:solidFill>
                            <a:schemeClr val="tx1"/>
                          </a:solidFill>
                        </a:rPr>
                        <a:t>companies and institutions employing at least 200 employees </a:t>
                      </a:r>
                      <a:r>
                        <a:rPr lang="en-US" sz="1200" b="0">
                          <a:solidFill>
                            <a:schemeClr val="tx1"/>
                          </a:solidFill>
                        </a:rPr>
                        <a:t>in Australia.</a:t>
                      </a:r>
                    </a:p>
                  </a:txBody>
                  <a:tcPr marL="216000" marR="216000" marT="216000" marB="216000" anchor="ctr">
                    <a:lnL w="38100" cap="flat" cmpd="sng" algn="ctr">
                      <a:solidFill>
                        <a:schemeClr val="tx2"/>
                      </a:solidFill>
                      <a:prstDash val="solid"/>
                      <a:round/>
                      <a:headEnd type="none" w="med" len="med"/>
                      <a:tailEnd type="none" w="med" len="med"/>
                    </a:lnL>
                    <a:solidFill>
                      <a:schemeClr val="bg1"/>
                    </a:solidFill>
                  </a:tcPr>
                </a:tc>
                <a:extLst>
                  <a:ext uri="{0D108BD9-81ED-4DB2-BD59-A6C34878D82A}">
                    <a16:rowId xmlns:a16="http://schemas.microsoft.com/office/drawing/2014/main" val="1405705123"/>
                  </a:ext>
                </a:extLst>
              </a:tr>
            </a:tbl>
          </a:graphicData>
        </a:graphic>
      </p:graphicFrame>
      <p:pic>
        <p:nvPicPr>
          <p:cNvPr id="22" name="Picture 21">
            <a:extLst>
              <a:ext uri="{FF2B5EF4-FFF2-40B4-BE49-F238E27FC236}">
                <a16:creationId xmlns:a16="http://schemas.microsoft.com/office/drawing/2014/main" id="{80EDD540-193B-8BCD-9DDD-8B7852544D60}"/>
              </a:ext>
            </a:extLst>
          </p:cNvPr>
          <p:cNvPicPr>
            <a:picLocks noChangeAspect="1"/>
          </p:cNvPicPr>
          <p:nvPr>
            <p:custDataLst>
              <p:tags r:id="rId5"/>
            </p:custDataLst>
          </p:nvPr>
        </p:nvPicPr>
        <p:blipFill rotWithShape="1">
          <a:blip r:embed="rId17">
            <a:extLst>
              <a:ext uri="{28A0092B-C50C-407E-A947-70E740481C1C}">
                <a14:useLocalDpi xmlns:a14="http://schemas.microsoft.com/office/drawing/2010/main" val="0"/>
              </a:ext>
            </a:extLst>
          </a:blip>
          <a:srcRect/>
          <a:stretch/>
        </p:blipFill>
        <p:spPr>
          <a:xfrm>
            <a:off x="4263747" y="3024522"/>
            <a:ext cx="346633" cy="346633"/>
          </a:xfrm>
          <a:prstGeom prst="rect">
            <a:avLst/>
          </a:prstGeom>
        </p:spPr>
      </p:pic>
      <p:pic>
        <p:nvPicPr>
          <p:cNvPr id="28" name="Picture 27">
            <a:extLst>
              <a:ext uri="{FF2B5EF4-FFF2-40B4-BE49-F238E27FC236}">
                <a16:creationId xmlns:a16="http://schemas.microsoft.com/office/drawing/2014/main" id="{66E404F0-68EE-3F46-EB67-CA59BE5DE049}"/>
              </a:ext>
            </a:extLst>
          </p:cNvPr>
          <p:cNvPicPr>
            <a:picLocks noChangeAspect="1"/>
          </p:cNvPicPr>
          <p:nvPr>
            <p:custDataLst>
              <p:tags r:id="rId6"/>
            </p:custDataLst>
          </p:nvPr>
        </p:nvPicPr>
        <p:blipFill rotWithShape="1">
          <a:blip r:embed="rId18">
            <a:extLst>
              <a:ext uri="{28A0092B-C50C-407E-A947-70E740481C1C}">
                <a14:useLocalDpi xmlns:a14="http://schemas.microsoft.com/office/drawing/2010/main" val="0"/>
              </a:ext>
            </a:extLst>
          </a:blip>
          <a:srcRect/>
          <a:stretch/>
        </p:blipFill>
        <p:spPr>
          <a:xfrm>
            <a:off x="4263747" y="3625446"/>
            <a:ext cx="346633" cy="346633"/>
          </a:xfrm>
          <a:prstGeom prst="rect">
            <a:avLst/>
          </a:prstGeom>
        </p:spPr>
      </p:pic>
      <p:pic>
        <p:nvPicPr>
          <p:cNvPr id="32" name="Picture 31">
            <a:extLst>
              <a:ext uri="{FF2B5EF4-FFF2-40B4-BE49-F238E27FC236}">
                <a16:creationId xmlns:a16="http://schemas.microsoft.com/office/drawing/2014/main" id="{43940D4D-94CB-39AF-B410-81D0F81C3893}"/>
              </a:ext>
            </a:extLst>
          </p:cNvPr>
          <p:cNvPicPr>
            <a:picLocks noChangeAspect="1"/>
          </p:cNvPicPr>
          <p:nvPr>
            <p:custDataLst>
              <p:tags r:id="rId7"/>
            </p:custDataLst>
          </p:nvPr>
        </p:nvPicPr>
        <p:blipFill rotWithShape="1">
          <a:blip r:embed="rId17">
            <a:extLst>
              <a:ext uri="{28A0092B-C50C-407E-A947-70E740481C1C}">
                <a14:useLocalDpi xmlns:a14="http://schemas.microsoft.com/office/drawing/2010/main" val="0"/>
              </a:ext>
            </a:extLst>
          </a:blip>
          <a:srcRect/>
          <a:stretch/>
        </p:blipFill>
        <p:spPr>
          <a:xfrm>
            <a:off x="4263747" y="3319318"/>
            <a:ext cx="346633" cy="346633"/>
          </a:xfrm>
          <a:prstGeom prst="rect">
            <a:avLst/>
          </a:prstGeom>
        </p:spPr>
      </p:pic>
      <p:pic>
        <p:nvPicPr>
          <p:cNvPr id="34" name="Picture 33">
            <a:extLst>
              <a:ext uri="{FF2B5EF4-FFF2-40B4-BE49-F238E27FC236}">
                <a16:creationId xmlns:a16="http://schemas.microsoft.com/office/drawing/2014/main" id="{F9BC75EC-B883-870C-3EF8-133DA7114E2F}"/>
              </a:ext>
            </a:extLst>
          </p:cNvPr>
          <p:cNvPicPr>
            <a:picLocks noChangeAspect="1"/>
          </p:cNvPicPr>
          <p:nvPr>
            <p:custDataLst>
              <p:tags r:id="rId8"/>
            </p:custDataLst>
          </p:nvPr>
        </p:nvPicPr>
        <p:blipFill rotWithShape="1">
          <a:blip r:embed="rId18">
            <a:extLst>
              <a:ext uri="{28A0092B-C50C-407E-A947-70E740481C1C}">
                <a14:useLocalDpi xmlns:a14="http://schemas.microsoft.com/office/drawing/2010/main" val="0"/>
              </a:ext>
            </a:extLst>
          </a:blip>
          <a:srcRect/>
          <a:stretch/>
        </p:blipFill>
        <p:spPr>
          <a:xfrm>
            <a:off x="4263747" y="3920242"/>
            <a:ext cx="346633" cy="346633"/>
          </a:xfrm>
          <a:prstGeom prst="rect">
            <a:avLst/>
          </a:prstGeom>
        </p:spPr>
      </p:pic>
      <p:pic>
        <p:nvPicPr>
          <p:cNvPr id="35" name="Picture 34">
            <a:extLst>
              <a:ext uri="{FF2B5EF4-FFF2-40B4-BE49-F238E27FC236}">
                <a16:creationId xmlns:a16="http://schemas.microsoft.com/office/drawing/2014/main" id="{8D0A85D9-684C-2F53-EA89-CE920B9C3CD0}"/>
              </a:ext>
            </a:extLst>
          </p:cNvPr>
          <p:cNvPicPr>
            <a:picLocks noChangeAspect="1"/>
          </p:cNvPicPr>
          <p:nvPr>
            <p:custDataLst>
              <p:tags r:id="rId9"/>
            </p:custDataLst>
          </p:nvPr>
        </p:nvPicPr>
        <p:blipFill rotWithShape="1">
          <a:blip r:embed="rId18">
            <a:extLst>
              <a:ext uri="{28A0092B-C50C-407E-A947-70E740481C1C}">
                <a14:useLocalDpi xmlns:a14="http://schemas.microsoft.com/office/drawing/2010/main" val="0"/>
              </a:ext>
            </a:extLst>
          </a:blip>
          <a:srcRect/>
          <a:stretch/>
        </p:blipFill>
        <p:spPr>
          <a:xfrm>
            <a:off x="4263747" y="4215037"/>
            <a:ext cx="346633" cy="346633"/>
          </a:xfrm>
          <a:prstGeom prst="rect">
            <a:avLst/>
          </a:prstGeom>
        </p:spPr>
      </p:pic>
    </p:spTree>
    <p:extLst>
      <p:ext uri="{BB962C8B-B14F-4D97-AF65-F5344CB8AC3E}">
        <p14:creationId xmlns:p14="http://schemas.microsoft.com/office/powerpoint/2010/main" val="1076352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DB3A63FF-4076-F101-06CE-1A908487135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06" imgH="306" progId="TCLayout.ActiveDocument.1">
                  <p:embed/>
                </p:oleObj>
              </mc:Choice>
              <mc:Fallback>
                <p:oleObj name="think-cell Slide" r:id="rId7" imgW="306" imgH="306" progId="TCLayout.ActiveDocument.1">
                  <p:embed/>
                  <p:pic>
                    <p:nvPicPr>
                      <p:cNvPr id="10" name="Object 9" hidden="1">
                        <a:extLst>
                          <a:ext uri="{FF2B5EF4-FFF2-40B4-BE49-F238E27FC236}">
                            <a16:creationId xmlns:a16="http://schemas.microsoft.com/office/drawing/2014/main" id="{DB3A63FF-4076-F101-06CE-1A9084871353}"/>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0" name="Text Placeholder 19">
            <a:extLst>
              <a:ext uri="{FF2B5EF4-FFF2-40B4-BE49-F238E27FC236}">
                <a16:creationId xmlns:a16="http://schemas.microsoft.com/office/drawing/2014/main" id="{45D2B9CD-5081-549C-5F87-E705CC3C57FA}"/>
              </a:ext>
            </a:extLst>
          </p:cNvPr>
          <p:cNvSpPr>
            <a:spLocks noGrp="1"/>
          </p:cNvSpPr>
          <p:nvPr>
            <p:ph type="body" sz="quarter" idx="18"/>
          </p:nvPr>
        </p:nvSpPr>
        <p:spPr/>
        <p:txBody>
          <a:bodyPr/>
          <a:lstStyle/>
          <a:p>
            <a:endParaRPr lang="en-US"/>
          </a:p>
        </p:txBody>
      </p:sp>
      <p:sp>
        <p:nvSpPr>
          <p:cNvPr id="19" name="Text Placeholder 18">
            <a:extLst>
              <a:ext uri="{FF2B5EF4-FFF2-40B4-BE49-F238E27FC236}">
                <a16:creationId xmlns:a16="http://schemas.microsoft.com/office/drawing/2014/main" id="{643C6D75-B98D-A32C-02D4-70348473D78B}"/>
              </a:ext>
            </a:extLst>
          </p:cNvPr>
          <p:cNvSpPr>
            <a:spLocks noGrp="1"/>
          </p:cNvSpPr>
          <p:nvPr>
            <p:ph type="body" sz="quarter" idx="17"/>
          </p:nvPr>
        </p:nvSpPr>
        <p:spPr/>
        <p:txBody>
          <a:bodyPr/>
          <a:lstStyle/>
          <a:p>
            <a:endParaRPr lang="en-US"/>
          </a:p>
        </p:txBody>
      </p:sp>
      <p:sp>
        <p:nvSpPr>
          <p:cNvPr id="17" name="Text Placeholder 16">
            <a:extLst>
              <a:ext uri="{FF2B5EF4-FFF2-40B4-BE49-F238E27FC236}">
                <a16:creationId xmlns:a16="http://schemas.microsoft.com/office/drawing/2014/main" id="{C7E68336-C75E-84E4-9A31-00F3FBA132D4}"/>
              </a:ext>
            </a:extLst>
          </p:cNvPr>
          <p:cNvSpPr>
            <a:spLocks noGrp="1"/>
          </p:cNvSpPr>
          <p:nvPr>
            <p:ph type="body" sz="quarter" idx="12"/>
          </p:nvPr>
        </p:nvSpPr>
        <p:spPr/>
        <p:txBody>
          <a:bodyPr/>
          <a:lstStyle/>
          <a:p>
            <a:r>
              <a:rPr kumimoji="0" lang="en-US" sz="600" b="1" i="0" u="none" strike="noStrike" kern="1200" cap="none" spc="0" normalizeH="0" baseline="0" noProof="0">
                <a:ln>
                  <a:noFill/>
                </a:ln>
                <a:solidFill>
                  <a:srgbClr val="455F7C"/>
                </a:solidFill>
                <a:effectLst/>
                <a:uLnTx/>
                <a:uFillTx/>
                <a:latin typeface="Open Sans"/>
                <a:ea typeface="+mn-ea"/>
                <a:cs typeface="Open Sans"/>
              </a:rPr>
              <a:t>Personal Evaluations (Direct) </a:t>
            </a:r>
            <a:r>
              <a:rPr kumimoji="0" lang="en-US" sz="600" b="0" i="0" u="none" strike="noStrike" kern="1200" cap="none" spc="0" normalizeH="0" baseline="0" noProof="0">
                <a:ln>
                  <a:noFill/>
                </a:ln>
                <a:solidFill>
                  <a:srgbClr val="455F7C"/>
                </a:solidFill>
                <a:effectLst/>
                <a:uLnTx/>
                <a:uFillTx/>
                <a:latin typeface="Open Sans"/>
                <a:ea typeface="+mn-ea"/>
                <a:cs typeface="Open Sans"/>
              </a:rPr>
              <a:t>is the willingness to recommend one’s own employer.</a:t>
            </a:r>
          </a:p>
          <a:p>
            <a:r>
              <a:rPr lang="en-US" b="1">
                <a:latin typeface="Open Sans"/>
                <a:cs typeface="Open Sans"/>
              </a:rPr>
              <a:t>Public Evaluations (Indirect)</a:t>
            </a:r>
            <a:r>
              <a:rPr lang="en-US">
                <a:latin typeface="Open Sans"/>
                <a:cs typeface="Open Sans"/>
              </a:rPr>
              <a:t> is the willingness to recommend other employers within the industry..</a:t>
            </a:r>
            <a:endParaRPr kumimoji="0" lang="en-US" sz="600" b="0" i="0" u="none" strike="noStrike" kern="1200" cap="none" spc="0" normalizeH="0" baseline="0" noProof="0">
              <a:ln>
                <a:noFill/>
              </a:ln>
              <a:solidFill>
                <a:srgbClr val="455F7C"/>
              </a:solidFill>
              <a:effectLst/>
              <a:uLnTx/>
              <a:uFillTx/>
              <a:latin typeface="Open Sans"/>
              <a:ea typeface="+mn-ea"/>
              <a:cs typeface="Open Sans"/>
            </a:endParaRPr>
          </a:p>
        </p:txBody>
      </p:sp>
      <p:sp>
        <p:nvSpPr>
          <p:cNvPr id="18" name="Text Placeholder 17">
            <a:extLst>
              <a:ext uri="{FF2B5EF4-FFF2-40B4-BE49-F238E27FC236}">
                <a16:creationId xmlns:a16="http://schemas.microsoft.com/office/drawing/2014/main" id="{13CEC1FF-486C-813C-BE2D-0C37C1D64549}"/>
              </a:ext>
            </a:extLst>
          </p:cNvPr>
          <p:cNvSpPr>
            <a:spLocks noGrp="1"/>
          </p:cNvSpPr>
          <p:nvPr>
            <p:ph type="body" sz="quarter" idx="14"/>
          </p:nvPr>
        </p:nvSpPr>
        <p:spPr/>
        <p:txBody>
          <a:bodyPr/>
          <a:lstStyle/>
          <a:p>
            <a:endParaRPr lang="en-US"/>
          </a:p>
        </p:txBody>
      </p:sp>
      <p:sp>
        <p:nvSpPr>
          <p:cNvPr id="6" name="Slide Number Placeholder 5">
            <a:extLst>
              <a:ext uri="{FF2B5EF4-FFF2-40B4-BE49-F238E27FC236}">
                <a16:creationId xmlns:a16="http://schemas.microsoft.com/office/drawing/2014/main" id="{E2B06DB0-820D-DAF9-7F30-1E970423F6AE}"/>
              </a:ext>
            </a:extLst>
          </p:cNvPr>
          <p:cNvSpPr>
            <a:spLocks noGrp="1"/>
          </p:cNvSpPr>
          <p:nvPr>
            <p:ph type="sldNum" sz="quarter" idx="10"/>
          </p:nvPr>
        </p:nvSpPr>
        <p:spPr>
          <a:xfrm>
            <a:off x="0" y="6237288"/>
            <a:ext cx="510130" cy="21589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E3FA2-354D-4243-BF24-D76E0C6A6C96}" type="slidenum">
              <a:rPr kumimoji="0" lang="en-US" sz="600" b="1" i="0" u="none" strike="noStrike" kern="1200" cap="none" spc="0" normalizeH="0" baseline="0" noProof="0" smtClean="0">
                <a:ln>
                  <a:noFill/>
                </a:ln>
                <a:solidFill>
                  <a:srgbClr val="455F7C"/>
                </a:solidFill>
                <a:effectLst/>
                <a:uLnTx/>
                <a:uFillTx/>
                <a:latin typeface="Open Sans"/>
                <a:ea typeface="+mn-ea"/>
                <a:cs typeface="Open San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600" b="1" i="0" u="none" strike="noStrike" kern="1200" cap="none" spc="0" normalizeH="0" baseline="0" noProof="0">
              <a:ln>
                <a:noFill/>
              </a:ln>
              <a:solidFill>
                <a:srgbClr val="455F7C"/>
              </a:solidFill>
              <a:effectLst/>
              <a:uLnTx/>
              <a:uFillTx/>
              <a:latin typeface="Open Sans"/>
              <a:ea typeface="+mn-ea"/>
              <a:cs typeface="Open Sans"/>
            </a:endParaRPr>
          </a:p>
        </p:txBody>
      </p:sp>
      <p:sp>
        <p:nvSpPr>
          <p:cNvPr id="7" name="Text Placeholder 6">
            <a:extLst>
              <a:ext uri="{FF2B5EF4-FFF2-40B4-BE49-F238E27FC236}">
                <a16:creationId xmlns:a16="http://schemas.microsoft.com/office/drawing/2014/main" id="{ED845274-C854-9335-EE20-1AF0C392A69D}"/>
              </a:ext>
            </a:extLst>
          </p:cNvPr>
          <p:cNvSpPr>
            <a:spLocks noGrp="1"/>
          </p:cNvSpPr>
          <p:nvPr>
            <p:ph type="body" sz="quarter" idx="11"/>
          </p:nvPr>
        </p:nvSpPr>
        <p:spPr>
          <a:xfrm>
            <a:off x="587375" y="1304926"/>
            <a:ext cx="9612313" cy="215899"/>
          </a:xfrm>
        </p:spPr>
        <p:txBody>
          <a:bodyPr vert="horz" lIns="0" tIns="0" rIns="0" bIns="0" rtlCol="0" anchor="t">
            <a:noAutofit/>
          </a:bodyPr>
          <a:lstStyle/>
          <a:p>
            <a:r>
              <a:rPr lang="en-US"/>
              <a:t>Scoring Model</a:t>
            </a:r>
          </a:p>
        </p:txBody>
      </p:sp>
      <p:sp>
        <p:nvSpPr>
          <p:cNvPr id="8" name="Title 7">
            <a:extLst>
              <a:ext uri="{FF2B5EF4-FFF2-40B4-BE49-F238E27FC236}">
                <a16:creationId xmlns:a16="http://schemas.microsoft.com/office/drawing/2014/main" id="{29676F48-9446-7C42-3CA1-9AE15F266387}"/>
              </a:ext>
            </a:extLst>
          </p:cNvPr>
          <p:cNvSpPr>
            <a:spLocks noGrp="1"/>
          </p:cNvSpPr>
          <p:nvPr>
            <p:ph type="title"/>
          </p:nvPr>
        </p:nvSpPr>
        <p:spPr>
          <a:xfrm>
            <a:off x="587373" y="441326"/>
            <a:ext cx="9612313" cy="719137"/>
          </a:xfrm>
        </p:spPr>
        <p:txBody>
          <a:bodyPr vert="horz"/>
          <a:lstStyle/>
          <a:p>
            <a:r>
              <a:rPr lang="en-US" b="1">
                <a:latin typeface="+mn-lt"/>
              </a:rPr>
              <a:t>Willingness to recommend </a:t>
            </a:r>
            <a:r>
              <a:rPr lang="en-US"/>
              <a:t>plays a particularly important role in shaping the ranking score.</a:t>
            </a:r>
          </a:p>
        </p:txBody>
      </p:sp>
      <p:sp>
        <p:nvSpPr>
          <p:cNvPr id="58" name="Flowchart: Process 57">
            <a:extLst>
              <a:ext uri="{FF2B5EF4-FFF2-40B4-BE49-F238E27FC236}">
                <a16:creationId xmlns:a16="http://schemas.microsoft.com/office/drawing/2014/main" id="{57EC112C-4C82-98B7-6D36-1594214370B2}"/>
              </a:ext>
            </a:extLst>
          </p:cNvPr>
          <p:cNvSpPr>
            <a:spLocks/>
          </p:cNvSpPr>
          <p:nvPr/>
        </p:nvSpPr>
        <p:spPr>
          <a:xfrm>
            <a:off x="1976414" y="3165847"/>
            <a:ext cx="2052085" cy="489082"/>
          </a:xfrm>
          <a:prstGeom prst="flowChartProcess">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accent3">
                    <a:lumMod val="50000"/>
                  </a:schemeClr>
                </a:solidFill>
                <a:effectLst/>
                <a:uLnTx/>
                <a:uFillTx/>
                <a:latin typeface="Open Sans"/>
                <a:ea typeface="+mn-ea"/>
                <a:cs typeface="Open Sans"/>
              </a:rPr>
              <a:t>Recommendation </a:t>
            </a:r>
            <a:r>
              <a:rPr kumimoji="0" lang="en-US" sz="1000" b="1" i="0" u="none" strike="noStrike" kern="1200" cap="none" spc="0" normalizeH="0" baseline="0" noProof="0">
                <a:ln>
                  <a:noFill/>
                </a:ln>
                <a:solidFill>
                  <a:schemeClr val="accent3">
                    <a:lumMod val="50000"/>
                  </a:schemeClr>
                </a:solidFill>
                <a:effectLst/>
                <a:uLnTx/>
                <a:uFillTx/>
                <a:latin typeface="Open Sans"/>
                <a:ea typeface="+mn-ea"/>
                <a:cs typeface="Open Sans"/>
              </a:rPr>
              <a:t>current employer</a:t>
            </a:r>
          </a:p>
        </p:txBody>
      </p:sp>
      <p:sp>
        <p:nvSpPr>
          <p:cNvPr id="37" name="Rectangle 36">
            <a:extLst>
              <a:ext uri="{FF2B5EF4-FFF2-40B4-BE49-F238E27FC236}">
                <a16:creationId xmlns:a16="http://schemas.microsoft.com/office/drawing/2014/main" id="{E51E214A-5437-19E0-B796-B4ADC01C9B88}"/>
              </a:ext>
            </a:extLst>
          </p:cNvPr>
          <p:cNvSpPr/>
          <p:nvPr/>
        </p:nvSpPr>
        <p:spPr>
          <a:xfrm>
            <a:off x="2006524" y="2306154"/>
            <a:ext cx="2052084" cy="570508"/>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accent3">
                    <a:lumMod val="50000"/>
                  </a:schemeClr>
                </a:solidFill>
                <a:effectLst/>
                <a:uLnTx/>
                <a:uFillTx/>
                <a:latin typeface="Open Sans"/>
                <a:ea typeface="+mn-ea"/>
                <a:cs typeface="Open Sans"/>
              </a:rPr>
              <a:t>Personal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accent3">
                    <a:lumMod val="50000"/>
                  </a:schemeClr>
                </a:solidFill>
                <a:effectLst/>
                <a:uLnTx/>
                <a:uFillTx/>
                <a:latin typeface="Open Sans"/>
                <a:ea typeface="+mn-ea"/>
                <a:cs typeface="Open Sans"/>
              </a:rPr>
              <a:t> Evaluations (Direct)</a:t>
            </a:r>
          </a:p>
        </p:txBody>
      </p:sp>
      <p:sp>
        <p:nvSpPr>
          <p:cNvPr id="38" name="Rectangle 37">
            <a:extLst>
              <a:ext uri="{FF2B5EF4-FFF2-40B4-BE49-F238E27FC236}">
                <a16:creationId xmlns:a16="http://schemas.microsoft.com/office/drawing/2014/main" id="{258CDEC1-EF09-1034-4C54-8D1BBC32E0A2}"/>
              </a:ext>
            </a:extLst>
          </p:cNvPr>
          <p:cNvSpPr/>
          <p:nvPr/>
        </p:nvSpPr>
        <p:spPr>
          <a:xfrm>
            <a:off x="5496078" y="2306154"/>
            <a:ext cx="2052084" cy="570508"/>
          </a:xfrm>
          <a:prstGeom prst="rect">
            <a:avLst/>
          </a:pr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accent1">
                    <a:lumMod val="90000"/>
                    <a:lumOff val="10000"/>
                  </a:schemeClr>
                </a:solidFill>
                <a:effectLst/>
                <a:uLnTx/>
                <a:uFillTx/>
                <a:latin typeface="Open Sans"/>
                <a:ea typeface="+mn-ea"/>
                <a:cs typeface="Open Sans"/>
              </a:rPr>
              <a:t>Public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accent1">
                    <a:lumMod val="90000"/>
                    <a:lumOff val="10000"/>
                  </a:schemeClr>
                </a:solidFill>
                <a:effectLst/>
                <a:uLnTx/>
                <a:uFillTx/>
                <a:latin typeface="Open Sans"/>
                <a:ea typeface="+mn-ea"/>
                <a:cs typeface="Open Sans"/>
              </a:rPr>
              <a:t>Evaluations (Indirect)</a:t>
            </a:r>
          </a:p>
        </p:txBody>
      </p:sp>
      <p:sp>
        <p:nvSpPr>
          <p:cNvPr id="13" name="Flowchart: Process 12">
            <a:extLst>
              <a:ext uri="{FF2B5EF4-FFF2-40B4-BE49-F238E27FC236}">
                <a16:creationId xmlns:a16="http://schemas.microsoft.com/office/drawing/2014/main" id="{2CD4DE8D-1ECE-26C8-1830-A6D16DF5870F}"/>
              </a:ext>
            </a:extLst>
          </p:cNvPr>
          <p:cNvSpPr>
            <a:spLocks/>
          </p:cNvSpPr>
          <p:nvPr/>
        </p:nvSpPr>
        <p:spPr>
          <a:xfrm>
            <a:off x="10144906" y="3761437"/>
            <a:ext cx="1452124" cy="654692"/>
          </a:xfrm>
          <a:prstGeom prst="flowChartProcess">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7FBFF">
                    <a:lumMod val="25000"/>
                  </a:srgbClr>
                </a:solidFill>
                <a:effectLst/>
                <a:uLnTx/>
                <a:uFillTx/>
                <a:latin typeface="Open Sans"/>
                <a:ea typeface="+mn-ea"/>
                <a:cs typeface="Open Sans"/>
              </a:rPr>
              <a:t>Final Score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7FBFF">
                    <a:lumMod val="25000"/>
                  </a:srgbClr>
                </a:solidFill>
                <a:effectLst/>
                <a:uLnTx/>
                <a:uFillTx/>
                <a:latin typeface="Open Sans"/>
                <a:ea typeface="+mn-ea"/>
                <a:cs typeface="Open Sans"/>
              </a:rPr>
              <a:t>Sum of all scores</a:t>
            </a:r>
          </a:p>
        </p:txBody>
      </p:sp>
      <p:sp>
        <p:nvSpPr>
          <p:cNvPr id="23" name="Flowchart: Process 22">
            <a:extLst>
              <a:ext uri="{FF2B5EF4-FFF2-40B4-BE49-F238E27FC236}">
                <a16:creationId xmlns:a16="http://schemas.microsoft.com/office/drawing/2014/main" id="{BB713A68-E614-CA62-6B4F-523AA858E711}"/>
              </a:ext>
            </a:extLst>
          </p:cNvPr>
          <p:cNvSpPr/>
          <p:nvPr/>
        </p:nvSpPr>
        <p:spPr>
          <a:xfrm>
            <a:off x="589374" y="3022989"/>
            <a:ext cx="1214760" cy="2131587"/>
          </a:xfrm>
          <a:prstGeom prst="flowChartProcess">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5091D7"/>
                </a:solidFill>
                <a:effectLst/>
                <a:uLnTx/>
                <a:uFillTx/>
                <a:latin typeface="Open Sans"/>
                <a:ea typeface="+mn-ea"/>
                <a:cs typeface="Open Sans"/>
              </a:rPr>
              <a:t>Dimensions</a:t>
            </a:r>
          </a:p>
        </p:txBody>
      </p:sp>
      <p:sp>
        <p:nvSpPr>
          <p:cNvPr id="26" name="Flowchart: Process 25">
            <a:extLst>
              <a:ext uri="{FF2B5EF4-FFF2-40B4-BE49-F238E27FC236}">
                <a16:creationId xmlns:a16="http://schemas.microsoft.com/office/drawing/2014/main" id="{871EFFF9-9347-15BB-8386-119BA5A772F2}"/>
              </a:ext>
            </a:extLst>
          </p:cNvPr>
          <p:cNvSpPr>
            <a:spLocks/>
          </p:cNvSpPr>
          <p:nvPr/>
        </p:nvSpPr>
        <p:spPr>
          <a:xfrm>
            <a:off x="589374" y="2300697"/>
            <a:ext cx="1214760" cy="589059"/>
          </a:xfrm>
          <a:prstGeom prst="flowChartProcess">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5091D7"/>
                </a:solidFill>
                <a:effectLst/>
                <a:uLnTx/>
                <a:uFillTx/>
                <a:latin typeface="Open Sans"/>
                <a:ea typeface="+mn-ea"/>
                <a:cs typeface="Open Sans"/>
              </a:rPr>
              <a:t>Components</a:t>
            </a:r>
          </a:p>
        </p:txBody>
      </p:sp>
      <p:sp>
        <p:nvSpPr>
          <p:cNvPr id="27" name="Flowchart: Process 26">
            <a:extLst>
              <a:ext uri="{FF2B5EF4-FFF2-40B4-BE49-F238E27FC236}">
                <a16:creationId xmlns:a16="http://schemas.microsoft.com/office/drawing/2014/main" id="{EDE49CD1-7FA6-4FFA-0A57-10DC0AF02BFE}"/>
              </a:ext>
            </a:extLst>
          </p:cNvPr>
          <p:cNvSpPr>
            <a:spLocks/>
          </p:cNvSpPr>
          <p:nvPr/>
        </p:nvSpPr>
        <p:spPr>
          <a:xfrm>
            <a:off x="1995470" y="3835709"/>
            <a:ext cx="2052085" cy="500619"/>
          </a:xfrm>
          <a:prstGeom prst="flowChartProcess">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1200" cap="none" spc="0" normalizeH="0" baseline="0" noProof="0">
                <a:ln>
                  <a:noFill/>
                </a:ln>
                <a:solidFill>
                  <a:schemeClr val="accent3">
                    <a:lumMod val="50000"/>
                  </a:schemeClr>
                </a:solidFill>
                <a:effectLst/>
                <a:uLnTx/>
                <a:uFillTx/>
                <a:latin typeface="Open Sans"/>
                <a:ea typeface="+mn-ea"/>
                <a:cs typeface="Open Sans"/>
              </a:rPr>
              <a:t>Recommendation </a:t>
            </a:r>
            <a:r>
              <a:rPr kumimoji="0" lang="en-US" sz="1000" b="1" i="0" u="none" strike="noStrike" kern="1200" cap="none" spc="0" normalizeH="0" baseline="0" noProof="0">
                <a:ln>
                  <a:noFill/>
                </a:ln>
                <a:solidFill>
                  <a:schemeClr val="accent3">
                    <a:lumMod val="50000"/>
                  </a:schemeClr>
                </a:solidFill>
                <a:effectLst/>
                <a:uLnTx/>
                <a:uFillTx/>
                <a:latin typeface="Open Sans"/>
                <a:ea typeface="+mn-ea"/>
                <a:cs typeface="Open Sans"/>
              </a:rPr>
              <a:t>previous employer</a:t>
            </a:r>
          </a:p>
        </p:txBody>
      </p:sp>
      <p:sp>
        <p:nvSpPr>
          <p:cNvPr id="30" name="Rechteck 5">
            <a:extLst>
              <a:ext uri="{FF2B5EF4-FFF2-40B4-BE49-F238E27FC236}">
                <a16:creationId xmlns:a16="http://schemas.microsoft.com/office/drawing/2014/main" id="{B8A53176-8953-CE25-ED6E-2203335A1A4A}"/>
              </a:ext>
            </a:extLst>
          </p:cNvPr>
          <p:cNvSpPr>
            <a:spLocks/>
          </p:cNvSpPr>
          <p:nvPr/>
        </p:nvSpPr>
        <p:spPr bwMode="gray">
          <a:xfrm>
            <a:off x="5496078" y="3761437"/>
            <a:ext cx="2052085" cy="654692"/>
          </a:xfrm>
          <a:prstGeom prst="flowChartProcess">
            <a:avLst/>
          </a:pr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F2741"/>
                </a:solidFill>
                <a:effectLst/>
                <a:uLnTx/>
                <a:uFillTx/>
                <a:latin typeface="Open Sans"/>
                <a:ea typeface="+mn-ea"/>
                <a:cs typeface="Open Sans"/>
              </a:rPr>
              <a:t>Freely named </a:t>
            </a:r>
            <a:r>
              <a:rPr kumimoji="0" lang="en-US" sz="1000" b="0" i="0" u="none" strike="noStrike" kern="1200" cap="none" spc="0" normalizeH="0" baseline="0" noProof="0">
                <a:ln>
                  <a:noFill/>
                </a:ln>
                <a:solidFill>
                  <a:srgbClr val="0F2741"/>
                </a:solidFill>
                <a:effectLst/>
                <a:uLnTx/>
                <a:uFillTx/>
                <a:latin typeface="Open Sans"/>
                <a:ea typeface="+mn-ea"/>
                <a:cs typeface="Open Sans"/>
              </a:rPr>
              <a:t>within industry</a:t>
            </a:r>
          </a:p>
        </p:txBody>
      </p:sp>
      <p:sp>
        <p:nvSpPr>
          <p:cNvPr id="31" name="Rechteck 71">
            <a:extLst>
              <a:ext uri="{FF2B5EF4-FFF2-40B4-BE49-F238E27FC236}">
                <a16:creationId xmlns:a16="http://schemas.microsoft.com/office/drawing/2014/main" id="{68A1952F-26B3-B301-3D46-8BEE3F4B829C}"/>
              </a:ext>
            </a:extLst>
          </p:cNvPr>
          <p:cNvSpPr>
            <a:spLocks/>
          </p:cNvSpPr>
          <p:nvPr/>
        </p:nvSpPr>
        <p:spPr bwMode="gray">
          <a:xfrm>
            <a:off x="5496078" y="4499885"/>
            <a:ext cx="2052085" cy="654692"/>
          </a:xfrm>
          <a:prstGeom prst="flowChartProcess">
            <a:avLst/>
          </a:pr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F2741"/>
                </a:solidFill>
                <a:effectLst/>
                <a:uLnTx/>
                <a:uFillTx/>
                <a:latin typeface="Open Sans"/>
                <a:ea typeface="+mn-ea"/>
                <a:cs typeface="Open Sans"/>
              </a:rPr>
              <a:t>Responses to </a:t>
            </a:r>
            <a:r>
              <a:rPr kumimoji="0" lang="en-US" sz="1000" b="1" i="0" u="none" strike="noStrike" kern="1200" cap="none" spc="0" normalizeH="0" baseline="0" noProof="0">
                <a:ln>
                  <a:noFill/>
                </a:ln>
                <a:solidFill>
                  <a:srgbClr val="0F2741"/>
                </a:solidFill>
                <a:effectLst/>
                <a:uLnTx/>
                <a:uFillTx/>
                <a:latin typeface="Open Sans"/>
                <a:ea typeface="+mn-ea"/>
                <a:cs typeface="Open Sans"/>
              </a:rPr>
              <a:t>random list of employers in industry</a:t>
            </a:r>
          </a:p>
        </p:txBody>
      </p:sp>
      <p:sp>
        <p:nvSpPr>
          <p:cNvPr id="32" name="Rechteck 9">
            <a:extLst>
              <a:ext uri="{FF2B5EF4-FFF2-40B4-BE49-F238E27FC236}">
                <a16:creationId xmlns:a16="http://schemas.microsoft.com/office/drawing/2014/main" id="{6875CF2A-AADA-DA2D-502F-82A98D128A62}"/>
              </a:ext>
            </a:extLst>
          </p:cNvPr>
          <p:cNvSpPr>
            <a:spLocks/>
          </p:cNvSpPr>
          <p:nvPr/>
        </p:nvSpPr>
        <p:spPr bwMode="gray">
          <a:xfrm>
            <a:off x="5496078" y="3022989"/>
            <a:ext cx="2052085" cy="654692"/>
          </a:xfrm>
          <a:prstGeom prst="flowChartProcess">
            <a:avLst/>
          </a:pr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F2741"/>
                </a:solidFill>
                <a:effectLst/>
                <a:uLnTx/>
                <a:uFillTx/>
                <a:latin typeface="Open Sans"/>
                <a:ea typeface="+mn-ea"/>
                <a:cs typeface="Open Sans"/>
              </a:rPr>
              <a:t>Employers of </a:t>
            </a:r>
            <a:r>
              <a:rPr kumimoji="0" lang="en-US" sz="1000" b="1" i="0" u="none" strike="noStrike" kern="1200" cap="none" spc="0" normalizeH="0" baseline="0" noProof="0">
                <a:ln>
                  <a:noFill/>
                </a:ln>
                <a:solidFill>
                  <a:srgbClr val="0F2741"/>
                </a:solidFill>
                <a:effectLst/>
                <a:uLnTx/>
                <a:uFillTx/>
                <a:latin typeface="Open Sans"/>
                <a:ea typeface="+mn-ea"/>
                <a:cs typeface="Open Sans"/>
              </a:rPr>
              <a:t>family / friends</a:t>
            </a:r>
          </a:p>
        </p:txBody>
      </p:sp>
      <p:sp>
        <p:nvSpPr>
          <p:cNvPr id="33" name="Flowchart: Connector 32">
            <a:extLst>
              <a:ext uri="{FF2B5EF4-FFF2-40B4-BE49-F238E27FC236}">
                <a16:creationId xmlns:a16="http://schemas.microsoft.com/office/drawing/2014/main" id="{F5E9A70F-0BCC-5465-2124-3910F4EBB764}"/>
              </a:ext>
            </a:extLst>
          </p:cNvPr>
          <p:cNvSpPr/>
          <p:nvPr/>
        </p:nvSpPr>
        <p:spPr>
          <a:xfrm>
            <a:off x="3876601" y="2416732"/>
            <a:ext cx="349525" cy="355396"/>
          </a:xfrm>
          <a:prstGeom prst="flowChartConnector">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Open Sans"/>
                <a:ea typeface="+mn-ea"/>
                <a:cs typeface="Open Sans"/>
              </a:rPr>
              <a:t>1</a:t>
            </a:r>
          </a:p>
        </p:txBody>
      </p:sp>
      <p:sp>
        <p:nvSpPr>
          <p:cNvPr id="42" name="Ellipse 2">
            <a:extLst>
              <a:ext uri="{FF2B5EF4-FFF2-40B4-BE49-F238E27FC236}">
                <a16:creationId xmlns:a16="http://schemas.microsoft.com/office/drawing/2014/main" id="{1DA1B288-BF17-7EE1-1CCE-5046A0E2AAB1}"/>
              </a:ext>
            </a:extLst>
          </p:cNvPr>
          <p:cNvSpPr/>
          <p:nvPr/>
        </p:nvSpPr>
        <p:spPr>
          <a:xfrm>
            <a:off x="3878496" y="3287780"/>
            <a:ext cx="288000" cy="288000"/>
          </a:xfrm>
          <a:prstGeom prst="ellipse">
            <a:avLst/>
          </a:prstGeom>
          <a:solidFill>
            <a:schemeClr val="bg1">
              <a:lumMod val="50000"/>
            </a:schemeClr>
          </a:solidFill>
          <a:ln>
            <a:noFill/>
          </a:ln>
        </p:spPr>
        <p:style>
          <a:lnRef idx="0">
            <a:scrgbClr r="0" g="0" b="0"/>
          </a:lnRef>
          <a:fillRef idx="0">
            <a:scrgbClr r="0" g="0" b="0"/>
          </a:fillRef>
          <a:effectRef idx="0">
            <a:scrgbClr r="0" g="0" b="0"/>
          </a:effectRef>
          <a:fontRef idx="minor">
            <a:schemeClr val="lt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Open Sans"/>
                <a:ea typeface="+mn-ea"/>
                <a:cs typeface="Open Sans"/>
              </a:rPr>
              <a:t>1a</a:t>
            </a:r>
          </a:p>
        </p:txBody>
      </p:sp>
      <p:sp>
        <p:nvSpPr>
          <p:cNvPr id="43" name="Ellipse 2">
            <a:extLst>
              <a:ext uri="{FF2B5EF4-FFF2-40B4-BE49-F238E27FC236}">
                <a16:creationId xmlns:a16="http://schemas.microsoft.com/office/drawing/2014/main" id="{4518F650-144E-1F58-56A7-5EA4988251B7}"/>
              </a:ext>
            </a:extLst>
          </p:cNvPr>
          <p:cNvSpPr/>
          <p:nvPr/>
        </p:nvSpPr>
        <p:spPr>
          <a:xfrm>
            <a:off x="3903549" y="3946953"/>
            <a:ext cx="288000" cy="288000"/>
          </a:xfrm>
          <a:prstGeom prst="ellipse">
            <a:avLst/>
          </a:prstGeom>
          <a:solidFill>
            <a:schemeClr val="bg1">
              <a:lumMod val="50000"/>
            </a:schemeClr>
          </a:solidFill>
          <a:ln>
            <a:noFill/>
          </a:ln>
        </p:spPr>
        <p:style>
          <a:lnRef idx="0">
            <a:scrgbClr r="0" g="0" b="0"/>
          </a:lnRef>
          <a:fillRef idx="0">
            <a:scrgbClr r="0" g="0" b="0"/>
          </a:fillRef>
          <a:effectRef idx="0">
            <a:scrgbClr r="0" g="0" b="0"/>
          </a:effectRef>
          <a:fontRef idx="minor">
            <a:schemeClr val="lt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Open Sans"/>
                <a:ea typeface="+mn-ea"/>
                <a:cs typeface="Open Sans"/>
              </a:rPr>
              <a:t>1b</a:t>
            </a:r>
          </a:p>
        </p:txBody>
      </p:sp>
      <p:sp>
        <p:nvSpPr>
          <p:cNvPr id="48" name="Flowchart: Connector 47">
            <a:extLst>
              <a:ext uri="{FF2B5EF4-FFF2-40B4-BE49-F238E27FC236}">
                <a16:creationId xmlns:a16="http://schemas.microsoft.com/office/drawing/2014/main" id="{A7EFE5D0-0705-C070-5186-A7C7FCB8FED5}"/>
              </a:ext>
            </a:extLst>
          </p:cNvPr>
          <p:cNvSpPr/>
          <p:nvPr/>
        </p:nvSpPr>
        <p:spPr>
          <a:xfrm>
            <a:off x="7363835" y="2443759"/>
            <a:ext cx="349525" cy="355396"/>
          </a:xfrm>
          <a:prstGeom prst="flowChartConnector">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Open Sans"/>
                <a:ea typeface="+mn-ea"/>
                <a:cs typeface="Open Sans"/>
              </a:rPr>
              <a:t>2</a:t>
            </a:r>
          </a:p>
        </p:txBody>
      </p:sp>
      <p:sp>
        <p:nvSpPr>
          <p:cNvPr id="49" name="Ellipse 2">
            <a:extLst>
              <a:ext uri="{FF2B5EF4-FFF2-40B4-BE49-F238E27FC236}">
                <a16:creationId xmlns:a16="http://schemas.microsoft.com/office/drawing/2014/main" id="{CCAB1AD1-BB85-6953-5451-82B5BA5E0088}"/>
              </a:ext>
            </a:extLst>
          </p:cNvPr>
          <p:cNvSpPr/>
          <p:nvPr/>
        </p:nvSpPr>
        <p:spPr>
          <a:xfrm>
            <a:off x="7394597" y="3208671"/>
            <a:ext cx="288000" cy="288000"/>
          </a:xfrm>
          <a:prstGeom prst="ellipse">
            <a:avLst/>
          </a:prstGeom>
          <a:solidFill>
            <a:schemeClr val="tx1">
              <a:lumMod val="90000"/>
              <a:lumOff val="10000"/>
            </a:schemeClr>
          </a:solidFill>
          <a:ln>
            <a:noFill/>
          </a:ln>
        </p:spPr>
        <p:style>
          <a:lnRef idx="0">
            <a:scrgbClr r="0" g="0" b="0"/>
          </a:lnRef>
          <a:fillRef idx="0">
            <a:scrgbClr r="0" g="0" b="0"/>
          </a:fillRef>
          <a:effectRef idx="0">
            <a:scrgbClr r="0" g="0" b="0"/>
          </a:effectRef>
          <a:fontRef idx="minor">
            <a:schemeClr val="lt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Open Sans"/>
                <a:ea typeface="+mn-ea"/>
                <a:cs typeface="Open Sans"/>
              </a:rPr>
              <a:t>2a</a:t>
            </a:r>
          </a:p>
        </p:txBody>
      </p:sp>
      <p:sp>
        <p:nvSpPr>
          <p:cNvPr id="50" name="Ellipse 2">
            <a:extLst>
              <a:ext uri="{FF2B5EF4-FFF2-40B4-BE49-F238E27FC236}">
                <a16:creationId xmlns:a16="http://schemas.microsoft.com/office/drawing/2014/main" id="{32FA0BF6-59D3-6B38-AD54-EFA58AE4D688}"/>
              </a:ext>
            </a:extLst>
          </p:cNvPr>
          <p:cNvSpPr/>
          <p:nvPr/>
        </p:nvSpPr>
        <p:spPr>
          <a:xfrm>
            <a:off x="7394597" y="3947119"/>
            <a:ext cx="288000" cy="288000"/>
          </a:xfrm>
          <a:prstGeom prst="ellipse">
            <a:avLst/>
          </a:prstGeom>
          <a:solidFill>
            <a:schemeClr val="tx1">
              <a:lumMod val="90000"/>
              <a:lumOff val="10000"/>
            </a:schemeClr>
          </a:solidFill>
          <a:ln>
            <a:noFill/>
          </a:ln>
        </p:spPr>
        <p:style>
          <a:lnRef idx="0">
            <a:scrgbClr r="0" g="0" b="0"/>
          </a:lnRef>
          <a:fillRef idx="0">
            <a:scrgbClr r="0" g="0" b="0"/>
          </a:fillRef>
          <a:effectRef idx="0">
            <a:scrgbClr r="0" g="0" b="0"/>
          </a:effectRef>
          <a:fontRef idx="minor">
            <a:schemeClr val="lt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Open Sans"/>
                <a:ea typeface="+mn-ea"/>
                <a:cs typeface="Open Sans"/>
              </a:rPr>
              <a:t>2b</a:t>
            </a:r>
          </a:p>
        </p:txBody>
      </p:sp>
      <p:sp>
        <p:nvSpPr>
          <p:cNvPr id="51" name="Ellipse 2">
            <a:extLst>
              <a:ext uri="{FF2B5EF4-FFF2-40B4-BE49-F238E27FC236}">
                <a16:creationId xmlns:a16="http://schemas.microsoft.com/office/drawing/2014/main" id="{397A4A0A-889A-9E6F-9338-1CB558EA4ADD}"/>
              </a:ext>
            </a:extLst>
          </p:cNvPr>
          <p:cNvSpPr/>
          <p:nvPr/>
        </p:nvSpPr>
        <p:spPr>
          <a:xfrm>
            <a:off x="7394597" y="4685567"/>
            <a:ext cx="288000" cy="288000"/>
          </a:xfrm>
          <a:prstGeom prst="ellipse">
            <a:avLst/>
          </a:prstGeom>
          <a:solidFill>
            <a:schemeClr val="tx1">
              <a:lumMod val="90000"/>
              <a:lumOff val="10000"/>
            </a:schemeClr>
          </a:solidFill>
          <a:ln>
            <a:noFill/>
          </a:ln>
        </p:spPr>
        <p:style>
          <a:lnRef idx="0">
            <a:scrgbClr r="0" g="0" b="0"/>
          </a:lnRef>
          <a:fillRef idx="0">
            <a:scrgbClr r="0" g="0" b="0"/>
          </a:fillRef>
          <a:effectRef idx="0">
            <a:scrgbClr r="0" g="0" b="0"/>
          </a:effectRef>
          <a:fontRef idx="minor">
            <a:schemeClr val="lt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Open Sans"/>
                <a:ea typeface="+mn-ea"/>
                <a:cs typeface="Open Sans"/>
              </a:rPr>
              <a:t>2c</a:t>
            </a:r>
          </a:p>
        </p:txBody>
      </p:sp>
      <p:grpSp>
        <p:nvGrpSpPr>
          <p:cNvPr id="63" name="Group 62">
            <a:extLst>
              <a:ext uri="{FF2B5EF4-FFF2-40B4-BE49-F238E27FC236}">
                <a16:creationId xmlns:a16="http://schemas.microsoft.com/office/drawing/2014/main" id="{4BB06128-60A7-99F6-4CCC-23F590DD88FE}"/>
              </a:ext>
            </a:extLst>
          </p:cNvPr>
          <p:cNvGrpSpPr/>
          <p:nvPr/>
        </p:nvGrpSpPr>
        <p:grpSpPr>
          <a:xfrm rot="16200000">
            <a:off x="3652893" y="3977485"/>
            <a:ext cx="1503458" cy="262788"/>
            <a:chOff x="2420224" y="4767689"/>
            <a:chExt cx="2365854" cy="262788"/>
          </a:xfrm>
        </p:grpSpPr>
        <p:cxnSp>
          <p:nvCxnSpPr>
            <p:cNvPr id="55" name="Straight Connector 54">
              <a:extLst>
                <a:ext uri="{FF2B5EF4-FFF2-40B4-BE49-F238E27FC236}">
                  <a16:creationId xmlns:a16="http://schemas.microsoft.com/office/drawing/2014/main" id="{CE060848-264F-7A29-6A32-3D52C9A47135}"/>
                </a:ext>
              </a:extLst>
            </p:cNvPr>
            <p:cNvCxnSpPr/>
            <p:nvPr/>
          </p:nvCxnSpPr>
          <p:spPr>
            <a:xfrm>
              <a:off x="2420224" y="4767689"/>
              <a:ext cx="0" cy="262788"/>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56" name="Straight Connector 55">
              <a:extLst>
                <a:ext uri="{FF2B5EF4-FFF2-40B4-BE49-F238E27FC236}">
                  <a16:creationId xmlns:a16="http://schemas.microsoft.com/office/drawing/2014/main" id="{D664475D-F0DB-1A33-94CB-DE4BDA6A5545}"/>
                </a:ext>
              </a:extLst>
            </p:cNvPr>
            <p:cNvCxnSpPr/>
            <p:nvPr/>
          </p:nvCxnSpPr>
          <p:spPr>
            <a:xfrm>
              <a:off x="4786078" y="4767689"/>
              <a:ext cx="0" cy="262788"/>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57" name="Straight Connector 56">
              <a:extLst>
                <a:ext uri="{FF2B5EF4-FFF2-40B4-BE49-F238E27FC236}">
                  <a16:creationId xmlns:a16="http://schemas.microsoft.com/office/drawing/2014/main" id="{AD44BB3E-CDE7-55AA-B63B-A352B98D30E9}"/>
                </a:ext>
              </a:extLst>
            </p:cNvPr>
            <p:cNvCxnSpPr>
              <a:cxnSpLocks/>
            </p:cNvCxnSpPr>
            <p:nvPr/>
          </p:nvCxnSpPr>
          <p:spPr>
            <a:xfrm>
              <a:off x="2420224" y="5030477"/>
              <a:ext cx="2365854" cy="0"/>
            </a:xfrm>
            <a:prstGeom prst="line">
              <a:avLst/>
            </a:prstGeom>
            <a:ln w="19050"/>
          </p:spPr>
          <p:style>
            <a:lnRef idx="1">
              <a:schemeClr val="accent2"/>
            </a:lnRef>
            <a:fillRef idx="0">
              <a:schemeClr val="accent2"/>
            </a:fillRef>
            <a:effectRef idx="0">
              <a:schemeClr val="accent2"/>
            </a:effectRef>
            <a:fontRef idx="minor">
              <a:schemeClr val="tx1"/>
            </a:fontRef>
          </p:style>
        </p:cxnSp>
      </p:grpSp>
      <p:sp>
        <p:nvSpPr>
          <p:cNvPr id="64" name="Flowchart: Process 63">
            <a:extLst>
              <a:ext uri="{FF2B5EF4-FFF2-40B4-BE49-F238E27FC236}">
                <a16:creationId xmlns:a16="http://schemas.microsoft.com/office/drawing/2014/main" id="{645E4ACE-04E6-F732-ECC0-841219F8598F}"/>
              </a:ext>
            </a:extLst>
          </p:cNvPr>
          <p:cNvSpPr>
            <a:spLocks/>
          </p:cNvSpPr>
          <p:nvPr/>
        </p:nvSpPr>
        <p:spPr>
          <a:xfrm rot="5400000">
            <a:off x="4094359" y="4006390"/>
            <a:ext cx="1214760" cy="226121"/>
          </a:xfrm>
          <a:prstGeom prst="flowChartProcess">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7FBFF">
                    <a:lumMod val="25000"/>
                  </a:srgbClr>
                </a:solidFill>
                <a:effectLst/>
                <a:uLnTx/>
                <a:uFillTx/>
                <a:latin typeface="Open Sans"/>
                <a:ea typeface="+mn-ea"/>
                <a:cs typeface="Open Sans"/>
              </a:rPr>
              <a:t>SCORE</a:t>
            </a:r>
          </a:p>
        </p:txBody>
      </p:sp>
      <p:sp>
        <p:nvSpPr>
          <p:cNvPr id="74" name="Flowchart: Process 73">
            <a:extLst>
              <a:ext uri="{FF2B5EF4-FFF2-40B4-BE49-F238E27FC236}">
                <a16:creationId xmlns:a16="http://schemas.microsoft.com/office/drawing/2014/main" id="{FED7B7CB-3FFB-D87A-D467-68DF66020993}"/>
              </a:ext>
            </a:extLst>
          </p:cNvPr>
          <p:cNvSpPr>
            <a:spLocks/>
          </p:cNvSpPr>
          <p:nvPr/>
        </p:nvSpPr>
        <p:spPr>
          <a:xfrm>
            <a:off x="7837211" y="3238162"/>
            <a:ext cx="936000" cy="226121"/>
          </a:xfrm>
          <a:prstGeom prst="flowChartProcess">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7FBFF">
                    <a:lumMod val="25000"/>
                  </a:srgbClr>
                </a:solidFill>
                <a:effectLst/>
                <a:uLnTx/>
                <a:uFillTx/>
                <a:latin typeface="Open Sans"/>
                <a:ea typeface="+mn-ea"/>
                <a:cs typeface="Open Sans"/>
              </a:rPr>
              <a:t>SCORE</a:t>
            </a:r>
          </a:p>
        </p:txBody>
      </p:sp>
      <p:sp>
        <p:nvSpPr>
          <p:cNvPr id="75" name="Flowchart: Process 74">
            <a:extLst>
              <a:ext uri="{FF2B5EF4-FFF2-40B4-BE49-F238E27FC236}">
                <a16:creationId xmlns:a16="http://schemas.microsoft.com/office/drawing/2014/main" id="{5A969BDE-2537-74D2-48EC-BF8BED6CBF58}"/>
              </a:ext>
            </a:extLst>
          </p:cNvPr>
          <p:cNvSpPr>
            <a:spLocks/>
          </p:cNvSpPr>
          <p:nvPr/>
        </p:nvSpPr>
        <p:spPr>
          <a:xfrm>
            <a:off x="7837211" y="3981150"/>
            <a:ext cx="936000" cy="226121"/>
          </a:xfrm>
          <a:prstGeom prst="flowChartProcess">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7FBFF">
                    <a:lumMod val="25000"/>
                  </a:srgbClr>
                </a:solidFill>
                <a:effectLst/>
                <a:uLnTx/>
                <a:uFillTx/>
                <a:latin typeface="Open Sans"/>
                <a:ea typeface="+mn-ea"/>
                <a:cs typeface="Open Sans"/>
              </a:rPr>
              <a:t>SCORE</a:t>
            </a:r>
          </a:p>
        </p:txBody>
      </p:sp>
      <p:sp>
        <p:nvSpPr>
          <p:cNvPr id="76" name="Flowchart: Process 75">
            <a:extLst>
              <a:ext uri="{FF2B5EF4-FFF2-40B4-BE49-F238E27FC236}">
                <a16:creationId xmlns:a16="http://schemas.microsoft.com/office/drawing/2014/main" id="{7F801723-25C3-03E4-0C12-B7A8D993D618}"/>
              </a:ext>
            </a:extLst>
          </p:cNvPr>
          <p:cNvSpPr>
            <a:spLocks/>
          </p:cNvSpPr>
          <p:nvPr/>
        </p:nvSpPr>
        <p:spPr>
          <a:xfrm>
            <a:off x="7837211" y="4724138"/>
            <a:ext cx="936000" cy="226121"/>
          </a:xfrm>
          <a:prstGeom prst="flowChartProcess">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7FBFF">
                    <a:lumMod val="25000"/>
                  </a:srgbClr>
                </a:solidFill>
                <a:effectLst/>
                <a:uLnTx/>
                <a:uFillTx/>
                <a:latin typeface="Open Sans"/>
                <a:ea typeface="+mn-ea"/>
                <a:cs typeface="Open Sans"/>
              </a:rPr>
              <a:t>SCORE</a:t>
            </a:r>
          </a:p>
        </p:txBody>
      </p:sp>
      <p:sp>
        <p:nvSpPr>
          <p:cNvPr id="77" name="Pfeil: Chevron 9">
            <a:extLst>
              <a:ext uri="{FF2B5EF4-FFF2-40B4-BE49-F238E27FC236}">
                <a16:creationId xmlns:a16="http://schemas.microsoft.com/office/drawing/2014/main" id="{10A27885-7193-B71C-FF79-0C8F6F9BD014}"/>
              </a:ext>
            </a:extLst>
          </p:cNvPr>
          <p:cNvSpPr/>
          <p:nvPr/>
        </p:nvSpPr>
        <p:spPr>
          <a:xfrm>
            <a:off x="9618172" y="3821280"/>
            <a:ext cx="361743" cy="467423"/>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srgbClr val="F7FBFF">
                  <a:lumMod val="25000"/>
                </a:srgbClr>
              </a:solidFill>
              <a:effectLst/>
              <a:uLnTx/>
              <a:uFillTx/>
              <a:latin typeface="Open Sans"/>
              <a:ea typeface="+mn-ea"/>
              <a:cs typeface="Open Sans"/>
            </a:endParaRPr>
          </a:p>
        </p:txBody>
      </p:sp>
      <p:pic>
        <p:nvPicPr>
          <p:cNvPr id="79" name="Picture 78">
            <a:extLst>
              <a:ext uri="{FF2B5EF4-FFF2-40B4-BE49-F238E27FC236}">
                <a16:creationId xmlns:a16="http://schemas.microsoft.com/office/drawing/2014/main" id="{5F5ADEB1-22E6-90C8-EFDC-5FEB4E55F9C9}"/>
              </a:ext>
            </a:extLst>
          </p:cNvPr>
          <p:cNvPicPr>
            <a:picLocks noChangeAspect="1"/>
          </p:cNvPicPr>
          <p:nvPr>
            <p:custDataLst>
              <p:tags r:id="rId2"/>
            </p:custDataLst>
          </p:nvPr>
        </p:nvPicPr>
        <p:blipFill rotWithShape="1">
          <a:blip r:embed="rId9">
            <a:extLst>
              <a:ext uri="{28A0092B-C50C-407E-A947-70E740481C1C}">
                <a14:useLocalDpi xmlns:a14="http://schemas.microsoft.com/office/drawing/2010/main" val="0"/>
              </a:ext>
            </a:extLst>
          </a:blip>
          <a:srcRect/>
          <a:stretch/>
        </p:blipFill>
        <p:spPr>
          <a:xfrm>
            <a:off x="4694041" y="3810363"/>
            <a:ext cx="571500" cy="571500"/>
          </a:xfrm>
          <a:prstGeom prst="rect">
            <a:avLst/>
          </a:prstGeom>
        </p:spPr>
      </p:pic>
      <p:pic>
        <p:nvPicPr>
          <p:cNvPr id="80" name="Picture 79">
            <a:extLst>
              <a:ext uri="{FF2B5EF4-FFF2-40B4-BE49-F238E27FC236}">
                <a16:creationId xmlns:a16="http://schemas.microsoft.com/office/drawing/2014/main" id="{7262D975-E971-B4D3-F381-82738E2092BF}"/>
              </a:ext>
            </a:extLst>
          </p:cNvPr>
          <p:cNvPicPr>
            <a:picLocks noChangeAspect="1"/>
          </p:cNvPicPr>
          <p:nvPr>
            <p:custDataLst>
              <p:tags r:id="rId3"/>
            </p:custDataLst>
          </p:nvPr>
        </p:nvPicPr>
        <p:blipFill rotWithShape="1">
          <a:blip r:embed="rId9">
            <a:extLst>
              <a:ext uri="{28A0092B-C50C-407E-A947-70E740481C1C}">
                <a14:useLocalDpi xmlns:a14="http://schemas.microsoft.com/office/drawing/2010/main" val="0"/>
              </a:ext>
            </a:extLst>
          </a:blip>
          <a:srcRect/>
          <a:stretch/>
        </p:blipFill>
        <p:spPr>
          <a:xfrm>
            <a:off x="8022516" y="3436967"/>
            <a:ext cx="571500" cy="571500"/>
          </a:xfrm>
          <a:prstGeom prst="rect">
            <a:avLst/>
          </a:prstGeom>
        </p:spPr>
      </p:pic>
      <p:pic>
        <p:nvPicPr>
          <p:cNvPr id="81" name="Picture 80">
            <a:extLst>
              <a:ext uri="{FF2B5EF4-FFF2-40B4-BE49-F238E27FC236}">
                <a16:creationId xmlns:a16="http://schemas.microsoft.com/office/drawing/2014/main" id="{2EA11B59-2873-BFAC-133E-BB48E77D9227}"/>
              </a:ext>
            </a:extLst>
          </p:cNvPr>
          <p:cNvPicPr>
            <a:picLocks noChangeAspect="1"/>
          </p:cNvPicPr>
          <p:nvPr>
            <p:custDataLst>
              <p:tags r:id="rId4"/>
            </p:custDataLst>
          </p:nvPr>
        </p:nvPicPr>
        <p:blipFill rotWithShape="1">
          <a:blip r:embed="rId9">
            <a:extLst>
              <a:ext uri="{28A0092B-C50C-407E-A947-70E740481C1C}">
                <a14:useLocalDpi xmlns:a14="http://schemas.microsoft.com/office/drawing/2010/main" val="0"/>
              </a:ext>
            </a:extLst>
          </a:blip>
          <a:srcRect/>
          <a:stretch/>
        </p:blipFill>
        <p:spPr>
          <a:xfrm>
            <a:off x="8022516" y="4179954"/>
            <a:ext cx="571500" cy="571500"/>
          </a:xfrm>
          <a:prstGeom prst="rect">
            <a:avLst/>
          </a:prstGeom>
        </p:spPr>
      </p:pic>
      <p:sp>
        <p:nvSpPr>
          <p:cNvPr id="82" name="Flowchart: Process 81">
            <a:extLst>
              <a:ext uri="{FF2B5EF4-FFF2-40B4-BE49-F238E27FC236}">
                <a16:creationId xmlns:a16="http://schemas.microsoft.com/office/drawing/2014/main" id="{64EE1CEB-66E8-AE76-24D7-B637B99C0D85}"/>
              </a:ext>
            </a:extLst>
          </p:cNvPr>
          <p:cNvSpPr/>
          <p:nvPr/>
        </p:nvSpPr>
        <p:spPr>
          <a:xfrm>
            <a:off x="8676511" y="3070752"/>
            <a:ext cx="618242" cy="228790"/>
          </a:xfrm>
          <a:prstGeom prst="flowChartProcess">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7FBFF">
                    <a:lumMod val="25000"/>
                  </a:srgbClr>
                </a:solidFill>
                <a:effectLst/>
                <a:uLnTx/>
                <a:uFillTx/>
                <a:latin typeface="Open Sans"/>
                <a:ea typeface="+mn-ea"/>
                <a:cs typeface="Open Sans"/>
              </a:rPr>
              <a:t>Lighter weight</a:t>
            </a:r>
          </a:p>
        </p:txBody>
      </p:sp>
      <p:sp>
        <p:nvSpPr>
          <p:cNvPr id="83" name="Flowchart: Process 82">
            <a:extLst>
              <a:ext uri="{FF2B5EF4-FFF2-40B4-BE49-F238E27FC236}">
                <a16:creationId xmlns:a16="http://schemas.microsoft.com/office/drawing/2014/main" id="{3D996C50-9AAD-7C21-BC1E-8C5FD79C977B}"/>
              </a:ext>
            </a:extLst>
          </p:cNvPr>
          <p:cNvSpPr/>
          <p:nvPr/>
        </p:nvSpPr>
        <p:spPr>
          <a:xfrm>
            <a:off x="4691765" y="3364388"/>
            <a:ext cx="618242" cy="228790"/>
          </a:xfrm>
          <a:prstGeom prst="flowChartProcess">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7FBFF">
                    <a:lumMod val="25000"/>
                  </a:srgbClr>
                </a:solidFill>
                <a:effectLst/>
                <a:uLnTx/>
                <a:uFillTx/>
                <a:latin typeface="Open Sans"/>
                <a:ea typeface="+mn-ea"/>
                <a:cs typeface="Open Sans"/>
              </a:rPr>
              <a:t>Heavier</a:t>
            </a:r>
            <a:r>
              <a:rPr kumimoji="0" lang="en-US" sz="800" b="0" i="0" u="none" strike="noStrike" kern="1200" cap="none" spc="0" normalizeH="0" baseline="0" noProof="0">
                <a:ln>
                  <a:noFill/>
                </a:ln>
                <a:solidFill>
                  <a:srgbClr val="F7FBFF">
                    <a:lumMod val="25000"/>
                  </a:srgbClr>
                </a:solidFill>
                <a:effectLst/>
                <a:uLnTx/>
                <a:uFillTx/>
                <a:latin typeface="Open Sans"/>
                <a:ea typeface="+mn-ea"/>
                <a:cs typeface="Open Sans"/>
              </a:rPr>
              <a:t> weight</a:t>
            </a:r>
          </a:p>
        </p:txBody>
      </p:sp>
      <p:sp>
        <p:nvSpPr>
          <p:cNvPr id="84" name="Flowchart: Process 83">
            <a:extLst>
              <a:ext uri="{FF2B5EF4-FFF2-40B4-BE49-F238E27FC236}">
                <a16:creationId xmlns:a16="http://schemas.microsoft.com/office/drawing/2014/main" id="{DB906035-96EA-1886-BE00-1EA3669C030D}"/>
              </a:ext>
            </a:extLst>
          </p:cNvPr>
          <p:cNvSpPr/>
          <p:nvPr/>
        </p:nvSpPr>
        <p:spPr>
          <a:xfrm>
            <a:off x="8676511" y="3830229"/>
            <a:ext cx="618242" cy="228790"/>
          </a:xfrm>
          <a:prstGeom prst="flowChartProcess">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7FBFF">
                    <a:lumMod val="25000"/>
                  </a:srgbClr>
                </a:solidFill>
                <a:effectLst/>
                <a:uLnTx/>
                <a:uFillTx/>
                <a:latin typeface="Open Sans"/>
                <a:ea typeface="+mn-ea"/>
                <a:cs typeface="Open Sans"/>
              </a:rPr>
              <a:t>Lighter weight</a:t>
            </a:r>
          </a:p>
        </p:txBody>
      </p:sp>
      <p:sp>
        <p:nvSpPr>
          <p:cNvPr id="85" name="Flowchart: Process 84">
            <a:extLst>
              <a:ext uri="{FF2B5EF4-FFF2-40B4-BE49-F238E27FC236}">
                <a16:creationId xmlns:a16="http://schemas.microsoft.com/office/drawing/2014/main" id="{0887FE45-511A-1118-BEB5-2DD357143EF5}"/>
              </a:ext>
            </a:extLst>
          </p:cNvPr>
          <p:cNvSpPr/>
          <p:nvPr/>
        </p:nvSpPr>
        <p:spPr>
          <a:xfrm>
            <a:off x="8676511" y="4562507"/>
            <a:ext cx="618242" cy="228790"/>
          </a:xfrm>
          <a:prstGeom prst="flowChartProcess">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7FBFF">
                    <a:lumMod val="25000"/>
                  </a:srgbClr>
                </a:solidFill>
                <a:effectLst/>
                <a:uLnTx/>
                <a:uFillTx/>
                <a:latin typeface="Open Sans"/>
                <a:ea typeface="+mn-ea"/>
                <a:cs typeface="Open Sans"/>
              </a:rPr>
              <a:t>Lighter weight</a:t>
            </a:r>
          </a:p>
        </p:txBody>
      </p:sp>
      <p:grpSp>
        <p:nvGrpSpPr>
          <p:cNvPr id="86" name="Group 85">
            <a:extLst>
              <a:ext uri="{FF2B5EF4-FFF2-40B4-BE49-F238E27FC236}">
                <a16:creationId xmlns:a16="http://schemas.microsoft.com/office/drawing/2014/main" id="{560FD0FB-CFA7-122A-7606-7590A3D693E0}"/>
              </a:ext>
            </a:extLst>
          </p:cNvPr>
          <p:cNvGrpSpPr/>
          <p:nvPr/>
        </p:nvGrpSpPr>
        <p:grpSpPr>
          <a:xfrm>
            <a:off x="10481700" y="-3"/>
            <a:ext cx="1474916" cy="729342"/>
            <a:chOff x="10481700" y="-3"/>
            <a:chExt cx="1474916" cy="729342"/>
          </a:xfrm>
        </p:grpSpPr>
        <p:sp>
          <p:nvSpPr>
            <p:cNvPr id="87" name="Freeform: Shape 34">
              <a:extLst>
                <a:ext uri="{FF2B5EF4-FFF2-40B4-BE49-F238E27FC236}">
                  <a16:creationId xmlns:a16="http://schemas.microsoft.com/office/drawing/2014/main" id="{2EEAAD4E-CF11-970A-6FB3-47F11159A555}"/>
                </a:ext>
              </a:extLst>
            </p:cNvPr>
            <p:cNvSpPr>
              <a:spLocks/>
            </p:cNvSpPr>
            <p:nvPr/>
          </p:nvSpPr>
          <p:spPr>
            <a:xfrm>
              <a:off x="10481700" y="-3"/>
              <a:ext cx="408116" cy="729342"/>
            </a:xfrm>
            <a:custGeom>
              <a:avLst/>
              <a:gdLst>
                <a:gd name="connsiteX0" fmla="*/ 0 w 432000"/>
                <a:gd name="connsiteY0" fmla="*/ 0 h 650217"/>
                <a:gd name="connsiteX1" fmla="*/ 432000 w 432000"/>
                <a:gd name="connsiteY1" fmla="*/ 0 h 650217"/>
                <a:gd name="connsiteX2" fmla="*/ 432000 w 432000"/>
                <a:gd name="connsiteY2" fmla="*/ 168772 h 650217"/>
                <a:gd name="connsiteX3" fmla="*/ 431420 w 432000"/>
                <a:gd name="connsiteY3" fmla="*/ 168772 h 650217"/>
                <a:gd name="connsiteX4" fmla="*/ 431420 w 432000"/>
                <a:gd name="connsiteY4" fmla="*/ 542309 h 650217"/>
                <a:gd name="connsiteX5" fmla="*/ 216000 w 432000"/>
                <a:gd name="connsiteY5" fmla="*/ 650217 h 650217"/>
                <a:gd name="connsiteX6" fmla="*/ 581 w 432000"/>
                <a:gd name="connsiteY6" fmla="*/ 542309 h 650217"/>
                <a:gd name="connsiteX7" fmla="*/ 581 w 432000"/>
                <a:gd name="connsiteY7" fmla="*/ 168772 h 650217"/>
                <a:gd name="connsiteX8" fmla="*/ 0 w 432000"/>
                <a:gd name="connsiteY8" fmla="*/ 168772 h 650217"/>
                <a:gd name="connsiteX0" fmla="*/ 0 w 432000"/>
                <a:gd name="connsiteY0" fmla="*/ 0 h 776787"/>
                <a:gd name="connsiteX1" fmla="*/ 432000 w 432000"/>
                <a:gd name="connsiteY1" fmla="*/ 126570 h 776787"/>
                <a:gd name="connsiteX2" fmla="*/ 432000 w 432000"/>
                <a:gd name="connsiteY2" fmla="*/ 295342 h 776787"/>
                <a:gd name="connsiteX3" fmla="*/ 431420 w 432000"/>
                <a:gd name="connsiteY3" fmla="*/ 295342 h 776787"/>
                <a:gd name="connsiteX4" fmla="*/ 431420 w 432000"/>
                <a:gd name="connsiteY4" fmla="*/ 668879 h 776787"/>
                <a:gd name="connsiteX5" fmla="*/ 216000 w 432000"/>
                <a:gd name="connsiteY5" fmla="*/ 776787 h 776787"/>
                <a:gd name="connsiteX6" fmla="*/ 581 w 432000"/>
                <a:gd name="connsiteY6" fmla="*/ 668879 h 776787"/>
                <a:gd name="connsiteX7" fmla="*/ 581 w 432000"/>
                <a:gd name="connsiteY7" fmla="*/ 295342 h 776787"/>
                <a:gd name="connsiteX8" fmla="*/ 0 w 432000"/>
                <a:gd name="connsiteY8" fmla="*/ 295342 h 776787"/>
                <a:gd name="connsiteX9" fmla="*/ 0 w 432000"/>
                <a:gd name="connsiteY9" fmla="*/ 0 h 776787"/>
                <a:gd name="connsiteX0" fmla="*/ 0 w 432000"/>
                <a:gd name="connsiteY0" fmla="*/ 0 h 776787"/>
                <a:gd name="connsiteX1" fmla="*/ 432000 w 432000"/>
                <a:gd name="connsiteY1" fmla="*/ 0 h 776787"/>
                <a:gd name="connsiteX2" fmla="*/ 432000 w 432000"/>
                <a:gd name="connsiteY2" fmla="*/ 295342 h 776787"/>
                <a:gd name="connsiteX3" fmla="*/ 431420 w 432000"/>
                <a:gd name="connsiteY3" fmla="*/ 295342 h 776787"/>
                <a:gd name="connsiteX4" fmla="*/ 431420 w 432000"/>
                <a:gd name="connsiteY4" fmla="*/ 668879 h 776787"/>
                <a:gd name="connsiteX5" fmla="*/ 216000 w 432000"/>
                <a:gd name="connsiteY5" fmla="*/ 776787 h 776787"/>
                <a:gd name="connsiteX6" fmla="*/ 581 w 432000"/>
                <a:gd name="connsiteY6" fmla="*/ 668879 h 776787"/>
                <a:gd name="connsiteX7" fmla="*/ 581 w 432000"/>
                <a:gd name="connsiteY7" fmla="*/ 295342 h 776787"/>
                <a:gd name="connsiteX8" fmla="*/ 0 w 432000"/>
                <a:gd name="connsiteY8" fmla="*/ 295342 h 776787"/>
                <a:gd name="connsiteX9" fmla="*/ 0 w 432000"/>
                <a:gd name="connsiteY9" fmla="*/ 0 h 776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2000" h="776787">
                  <a:moveTo>
                    <a:pt x="0" y="0"/>
                  </a:moveTo>
                  <a:lnTo>
                    <a:pt x="432000" y="0"/>
                  </a:lnTo>
                  <a:lnTo>
                    <a:pt x="432000" y="295342"/>
                  </a:lnTo>
                  <a:lnTo>
                    <a:pt x="431420" y="295342"/>
                  </a:lnTo>
                  <a:lnTo>
                    <a:pt x="431420" y="668879"/>
                  </a:lnTo>
                  <a:lnTo>
                    <a:pt x="216000" y="776787"/>
                  </a:lnTo>
                  <a:lnTo>
                    <a:pt x="581" y="668879"/>
                  </a:lnTo>
                  <a:lnTo>
                    <a:pt x="581" y="295342"/>
                  </a:lnTo>
                  <a:lnTo>
                    <a:pt x="0" y="295342"/>
                  </a:lnTo>
                  <a:lnTo>
                    <a:pt x="0" y="0"/>
                  </a:lnTo>
                  <a:close/>
                </a:path>
              </a:pathLst>
            </a:custGeom>
            <a:solidFill>
              <a:srgbClr val="0666E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144000" rIns="72000" bIns="144000" rtlCol="0" anchor="b"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white"/>
                  </a:solidFill>
                  <a:effectLst/>
                  <a:uLnTx/>
                  <a:uFillTx/>
                  <a:latin typeface="Open Sans"/>
                  <a:ea typeface="+mn-ea"/>
                  <a:cs typeface="Open Sans"/>
                </a:rPr>
                <a:t>4</a:t>
              </a:r>
            </a:p>
          </p:txBody>
        </p:sp>
        <p:sp>
          <p:nvSpPr>
            <p:cNvPr id="88" name="Text Placeholder 8">
              <a:extLst>
                <a:ext uri="{FF2B5EF4-FFF2-40B4-BE49-F238E27FC236}">
                  <a16:creationId xmlns:a16="http://schemas.microsoft.com/office/drawing/2014/main" id="{D89A5D72-50CA-461C-B987-F019C715AE00}"/>
                </a:ext>
              </a:extLst>
            </p:cNvPr>
            <p:cNvSpPr txBox="1">
              <a:spLocks/>
            </p:cNvSpPr>
            <p:nvPr/>
          </p:nvSpPr>
          <p:spPr>
            <a:xfrm>
              <a:off x="10889816" y="198000"/>
              <a:ext cx="1066800" cy="396000"/>
            </a:xfrm>
            <a:prstGeom prst="rect">
              <a:avLst/>
            </a:prstGeom>
          </p:spPr>
          <p:txBody>
            <a:bodyPr lIns="108000" tIns="0" rIns="0" bIns="0" anchor="t"/>
            <a:lstStyle>
              <a:lvl1pPr marL="0" marR="0" indent="0" algn="l" defTabSz="914400" rtl="0" eaLnBrk="1" fontAlgn="auto" latinLnBrk="0" hangingPunct="1">
                <a:lnSpc>
                  <a:spcPct val="100000"/>
                </a:lnSpc>
                <a:spcBef>
                  <a:spcPts val="0"/>
                </a:spcBef>
                <a:spcAft>
                  <a:spcPts val="0"/>
                </a:spcAft>
                <a:buClrTx/>
                <a:buSzTx/>
                <a:buFontTx/>
                <a:buNone/>
                <a:tabLst/>
                <a:defRPr lang="en-US" sz="1000" b="1" kern="1200" noProof="0" dirty="0">
                  <a:solidFill>
                    <a:schemeClr val="tx1"/>
                  </a:solidFill>
                  <a:latin typeface="+mn-lt"/>
                  <a:ea typeface="+mn-ea"/>
                  <a:cs typeface="+mn-cs"/>
                </a:defRPr>
              </a:lvl1pPr>
              <a:lvl2pPr marL="0" indent="0" algn="l" defTabSz="914400" rtl="0" eaLnBrk="1" latinLnBrk="0" hangingPunct="1">
                <a:lnSpc>
                  <a:spcPct val="150000"/>
                </a:lnSpc>
                <a:spcBef>
                  <a:spcPts val="0"/>
                </a:spcBef>
                <a:spcAft>
                  <a:spcPts val="600"/>
                </a:spcAft>
                <a:buFont typeface="Arial" panose="020B0604020202020204" pitchFamily="34" charset="0"/>
                <a:buNone/>
                <a:tabLst/>
                <a:defRPr lang="en-US" sz="1600" b="0" kern="1200" noProof="0" dirty="0">
                  <a:solidFill>
                    <a:schemeClr val="tx1"/>
                  </a:solidFill>
                  <a:latin typeface="+mn-lt"/>
                  <a:ea typeface="+mn-ea"/>
                  <a:cs typeface="+mn-cs"/>
                </a:defRPr>
              </a:lvl2pPr>
              <a:lvl3pPr marL="142875" indent="-142875" algn="l" defTabSz="914400" rtl="0" eaLnBrk="1" latinLnBrk="0" hangingPunct="1">
                <a:lnSpc>
                  <a:spcPct val="150000"/>
                </a:lnSpc>
                <a:spcBef>
                  <a:spcPts val="0"/>
                </a:spcBef>
                <a:spcAft>
                  <a:spcPts val="600"/>
                </a:spcAft>
                <a:buFont typeface="Arial" panose="020B0604020202020204" pitchFamily="34" charset="0"/>
                <a:buChar char="•"/>
                <a:tabLst/>
                <a:defRPr lang="en-US" sz="1600" kern="1200" noProof="0" dirty="0">
                  <a:solidFill>
                    <a:schemeClr val="tx1"/>
                  </a:solidFill>
                  <a:latin typeface="+mn-lt"/>
                  <a:ea typeface="+mn-ea"/>
                  <a:cs typeface="+mn-cs"/>
                </a:defRPr>
              </a:lvl3pPr>
              <a:lvl4pPr marL="358775" indent="-142875" algn="l" defTabSz="914400" rtl="0" eaLnBrk="1" latinLnBrk="0" hangingPunct="1">
                <a:lnSpc>
                  <a:spcPct val="150000"/>
                </a:lnSpc>
                <a:spcBef>
                  <a:spcPts val="0"/>
                </a:spcBef>
                <a:spcAft>
                  <a:spcPts val="600"/>
                </a:spcAft>
                <a:buFont typeface="Arial" panose="020B0604020202020204" pitchFamily="34" charset="0"/>
                <a:buChar char="•"/>
                <a:tabLst/>
                <a:defRPr lang="en-US" sz="1600" kern="1200" noProof="0" dirty="0">
                  <a:solidFill>
                    <a:schemeClr val="tx1"/>
                  </a:solidFill>
                  <a:latin typeface="+mn-lt"/>
                  <a:ea typeface="+mn-ea"/>
                  <a:cs typeface="+mn-cs"/>
                </a:defRPr>
              </a:lvl4pPr>
              <a:lvl5pPr marL="574675" indent="-142875" algn="l" defTabSz="914400" rtl="0" eaLnBrk="1" latinLnBrk="0" hangingPunct="1">
                <a:lnSpc>
                  <a:spcPct val="150000"/>
                </a:lnSpc>
                <a:spcBef>
                  <a:spcPts val="0"/>
                </a:spcBef>
                <a:spcAft>
                  <a:spcPts val="600"/>
                </a:spcAft>
                <a:buFont typeface="Arial" panose="020B0604020202020204" pitchFamily="34" charset="0"/>
                <a:buChar char="•"/>
                <a:defRPr lang="en-US" sz="1600" b="0" kern="1200" noProof="0" dirty="0">
                  <a:solidFill>
                    <a:schemeClr val="tx1"/>
                  </a:solidFill>
                  <a:latin typeface="+mn-lt"/>
                  <a:ea typeface="+mn-ea"/>
                  <a:cs typeface="+mn-cs"/>
                </a:defRPr>
              </a:lvl5pPr>
              <a:lvl6pPr marL="714375"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857250"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00125"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143000"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900" b="1" i="0" u="none" strike="noStrike" kern="1200" cap="none" spc="0" normalizeH="0" baseline="0" noProof="0">
                  <a:ln>
                    <a:noFill/>
                  </a:ln>
                  <a:solidFill>
                    <a:srgbClr val="455F7C"/>
                  </a:solidFill>
                  <a:effectLst/>
                  <a:uLnTx/>
                  <a:uFillTx/>
                  <a:latin typeface="Open Sans"/>
                  <a:ea typeface="Open Sans" panose="020B0606030504020204" pitchFamily="34" charset="0"/>
                  <a:cs typeface="Open Sans" panose="020B0606030504020204" pitchFamily="34" charset="0"/>
                </a:rPr>
              </a:br>
              <a:r>
                <a:rPr kumimoji="0" lang="en-US" sz="900" i="0" u="none" strike="noStrike" kern="1200" cap="none" spc="0" normalizeH="0" baseline="0" noProof="0">
                  <a:ln>
                    <a:noFill/>
                  </a:ln>
                  <a:solidFill>
                    <a:srgbClr val="455F7C"/>
                  </a:solidFill>
                  <a:effectLst/>
                  <a:uLnTx/>
                  <a:uFillTx/>
                  <a:latin typeface="Open Sans"/>
                  <a:ea typeface="Open Sans" panose="020B0606030504020204" pitchFamily="34" charset="0"/>
                  <a:cs typeface="Open Sans" panose="020B0606030504020204" pitchFamily="34" charset="0"/>
                </a:rPr>
                <a:t>Scoring Model</a:t>
              </a:r>
            </a:p>
          </p:txBody>
        </p:sp>
      </p:grpSp>
      <p:sp>
        <p:nvSpPr>
          <p:cNvPr id="2" name="Flowchart: Process 1">
            <a:extLst>
              <a:ext uri="{FF2B5EF4-FFF2-40B4-BE49-F238E27FC236}">
                <a16:creationId xmlns:a16="http://schemas.microsoft.com/office/drawing/2014/main" id="{6167B831-239A-2B2B-75FB-FEE02A86DC91}"/>
              </a:ext>
            </a:extLst>
          </p:cNvPr>
          <p:cNvSpPr>
            <a:spLocks/>
          </p:cNvSpPr>
          <p:nvPr/>
        </p:nvSpPr>
        <p:spPr>
          <a:xfrm>
            <a:off x="2006525" y="4543335"/>
            <a:ext cx="2052083" cy="584400"/>
          </a:xfrm>
          <a:prstGeom prst="flowChartProcess">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accent3">
                    <a:lumMod val="50000"/>
                  </a:schemeClr>
                </a:solidFill>
                <a:effectLst/>
                <a:uLnTx/>
                <a:uFillTx/>
                <a:latin typeface="Open Sans"/>
                <a:ea typeface="+mn-ea"/>
                <a:cs typeface="Open Sans"/>
              </a:rPr>
              <a:t>Response to </a:t>
            </a:r>
            <a:r>
              <a:rPr kumimoji="0" lang="en-US" sz="1000" b="1" i="0" u="none" strike="noStrike" kern="1200" cap="none" spc="0" normalizeH="0" baseline="0" noProof="0">
                <a:ln>
                  <a:noFill/>
                </a:ln>
                <a:solidFill>
                  <a:schemeClr val="accent3">
                    <a:lumMod val="50000"/>
                  </a:schemeClr>
                </a:solidFill>
                <a:effectLst/>
                <a:uLnTx/>
                <a:uFillTx/>
                <a:latin typeface="Open Sans"/>
                <a:ea typeface="+mn-ea"/>
                <a:cs typeface="Open Sans"/>
              </a:rPr>
              <a:t>personal driver prompts </a:t>
            </a:r>
            <a:r>
              <a:rPr kumimoji="0" lang="en-US" sz="1000" i="0" u="none" strike="noStrike" kern="1200" cap="none" spc="0" normalizeH="0" baseline="0" noProof="0">
                <a:ln>
                  <a:noFill/>
                </a:ln>
                <a:solidFill>
                  <a:schemeClr val="accent3">
                    <a:lumMod val="50000"/>
                  </a:schemeClr>
                </a:solidFill>
                <a:effectLst/>
                <a:uLnTx/>
                <a:uFillTx/>
                <a:latin typeface="Open Sans"/>
                <a:ea typeface="+mn-ea"/>
                <a:cs typeface="Open Sans"/>
              </a:rPr>
              <a:t>r</a:t>
            </a:r>
            <a:r>
              <a:rPr kumimoji="0" lang="en-US" sz="1000" b="0" i="0" u="none" strike="noStrike" kern="1200" cap="none" spc="0" normalizeH="0" baseline="0" noProof="0">
                <a:ln>
                  <a:noFill/>
                </a:ln>
                <a:solidFill>
                  <a:schemeClr val="accent3">
                    <a:lumMod val="50000"/>
                  </a:schemeClr>
                </a:solidFill>
                <a:effectLst/>
                <a:uLnTx/>
                <a:uFillTx/>
                <a:latin typeface="Open Sans"/>
                <a:ea typeface="+mn-ea"/>
                <a:cs typeface="Open Sans"/>
              </a:rPr>
              <a:t>egarding the current employer</a:t>
            </a:r>
            <a:endParaRPr kumimoji="0" lang="en-US" sz="1000" b="1" i="0" u="none" strike="noStrike" kern="1200" cap="none" spc="0" normalizeH="0" baseline="0" noProof="0">
              <a:ln>
                <a:noFill/>
              </a:ln>
              <a:solidFill>
                <a:schemeClr val="accent3">
                  <a:lumMod val="50000"/>
                </a:schemeClr>
              </a:solidFill>
              <a:effectLst/>
              <a:uLnTx/>
              <a:uFillTx/>
              <a:latin typeface="Open Sans"/>
              <a:ea typeface="+mn-ea"/>
              <a:cs typeface="Open Sans"/>
            </a:endParaRPr>
          </a:p>
        </p:txBody>
      </p:sp>
      <p:sp>
        <p:nvSpPr>
          <p:cNvPr id="3" name="Ellipse 2">
            <a:extLst>
              <a:ext uri="{FF2B5EF4-FFF2-40B4-BE49-F238E27FC236}">
                <a16:creationId xmlns:a16="http://schemas.microsoft.com/office/drawing/2014/main" id="{60E4A7A8-8EED-9A1C-B4EC-26D656C6646A}"/>
              </a:ext>
            </a:extLst>
          </p:cNvPr>
          <p:cNvSpPr/>
          <p:nvPr/>
        </p:nvSpPr>
        <p:spPr>
          <a:xfrm>
            <a:off x="3960699" y="4692418"/>
            <a:ext cx="288000" cy="288000"/>
          </a:xfrm>
          <a:prstGeom prst="ellipse">
            <a:avLst/>
          </a:prstGeom>
          <a:solidFill>
            <a:schemeClr val="bg1">
              <a:lumMod val="50000"/>
            </a:schemeClr>
          </a:solidFill>
          <a:ln>
            <a:noFill/>
          </a:ln>
        </p:spPr>
        <p:style>
          <a:lnRef idx="0">
            <a:scrgbClr r="0" g="0" b="0"/>
          </a:lnRef>
          <a:fillRef idx="0">
            <a:scrgbClr r="0" g="0" b="0"/>
          </a:fillRef>
          <a:effectRef idx="0">
            <a:scrgbClr r="0" g="0" b="0"/>
          </a:effectRef>
          <a:fontRef idx="minor">
            <a:schemeClr val="lt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Open Sans"/>
                <a:ea typeface="+mn-ea"/>
                <a:cs typeface="Open Sans"/>
              </a:rPr>
              <a:t>1c</a:t>
            </a:r>
          </a:p>
        </p:txBody>
      </p:sp>
    </p:spTree>
    <p:extLst>
      <p:ext uri="{BB962C8B-B14F-4D97-AF65-F5344CB8AC3E}">
        <p14:creationId xmlns:p14="http://schemas.microsoft.com/office/powerpoint/2010/main" val="3180431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DB3A63FF-4076-F101-06CE-1A908487135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10" name="Object 9" hidden="1">
                        <a:extLst>
                          <a:ext uri="{FF2B5EF4-FFF2-40B4-BE49-F238E27FC236}">
                            <a16:creationId xmlns:a16="http://schemas.microsoft.com/office/drawing/2014/main" id="{DB3A63FF-4076-F101-06CE-1A908487135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Text Placeholder 19">
            <a:extLst>
              <a:ext uri="{FF2B5EF4-FFF2-40B4-BE49-F238E27FC236}">
                <a16:creationId xmlns:a16="http://schemas.microsoft.com/office/drawing/2014/main" id="{45D2B9CD-5081-549C-5F87-E705CC3C57FA}"/>
              </a:ext>
            </a:extLst>
          </p:cNvPr>
          <p:cNvSpPr>
            <a:spLocks noGrp="1"/>
          </p:cNvSpPr>
          <p:nvPr>
            <p:ph type="body" sz="quarter" idx="18"/>
          </p:nvPr>
        </p:nvSpPr>
        <p:spPr/>
        <p:txBody>
          <a:bodyPr/>
          <a:lstStyle/>
          <a:p>
            <a:endParaRPr lang="en-US"/>
          </a:p>
        </p:txBody>
      </p:sp>
      <p:sp>
        <p:nvSpPr>
          <p:cNvPr id="19" name="Text Placeholder 18">
            <a:extLst>
              <a:ext uri="{FF2B5EF4-FFF2-40B4-BE49-F238E27FC236}">
                <a16:creationId xmlns:a16="http://schemas.microsoft.com/office/drawing/2014/main" id="{643C6D75-B98D-A32C-02D4-70348473D78B}"/>
              </a:ext>
            </a:extLst>
          </p:cNvPr>
          <p:cNvSpPr>
            <a:spLocks noGrp="1"/>
          </p:cNvSpPr>
          <p:nvPr>
            <p:ph type="body" sz="quarter" idx="17"/>
          </p:nvPr>
        </p:nvSpPr>
        <p:spPr/>
        <p:txBody>
          <a:bodyPr/>
          <a:lstStyle/>
          <a:p>
            <a:endParaRPr lang="en-US"/>
          </a:p>
        </p:txBody>
      </p:sp>
      <p:sp>
        <p:nvSpPr>
          <p:cNvPr id="17" name="Text Placeholder 16">
            <a:extLst>
              <a:ext uri="{FF2B5EF4-FFF2-40B4-BE49-F238E27FC236}">
                <a16:creationId xmlns:a16="http://schemas.microsoft.com/office/drawing/2014/main" id="{C7E68336-C75E-84E4-9A31-00F3FBA132D4}"/>
              </a:ext>
            </a:extLst>
          </p:cNvPr>
          <p:cNvSpPr>
            <a:spLocks noGrp="1"/>
          </p:cNvSpPr>
          <p:nvPr>
            <p:ph type="body" sz="quarter" idx="12"/>
          </p:nvPr>
        </p:nvSpPr>
        <p:spPr/>
        <p:txBody>
          <a:bodyPr/>
          <a:lstStyle/>
          <a:p>
            <a:endParaRPr lang="en-US"/>
          </a:p>
        </p:txBody>
      </p:sp>
      <p:sp>
        <p:nvSpPr>
          <p:cNvPr id="18" name="Text Placeholder 17">
            <a:extLst>
              <a:ext uri="{FF2B5EF4-FFF2-40B4-BE49-F238E27FC236}">
                <a16:creationId xmlns:a16="http://schemas.microsoft.com/office/drawing/2014/main" id="{13CEC1FF-486C-813C-BE2D-0C37C1D64549}"/>
              </a:ext>
            </a:extLst>
          </p:cNvPr>
          <p:cNvSpPr>
            <a:spLocks noGrp="1"/>
          </p:cNvSpPr>
          <p:nvPr>
            <p:ph type="body" sz="quarter" idx="14"/>
          </p:nvPr>
        </p:nvSpPr>
        <p:spPr/>
        <p:txBody>
          <a:bodyPr/>
          <a:lstStyle/>
          <a:p>
            <a:endParaRPr lang="en-US"/>
          </a:p>
        </p:txBody>
      </p:sp>
      <p:sp>
        <p:nvSpPr>
          <p:cNvPr id="6" name="Slide Number Placeholder 5">
            <a:extLst>
              <a:ext uri="{FF2B5EF4-FFF2-40B4-BE49-F238E27FC236}">
                <a16:creationId xmlns:a16="http://schemas.microsoft.com/office/drawing/2014/main" id="{E2B06DB0-820D-DAF9-7F30-1E970423F6AE}"/>
              </a:ext>
            </a:extLst>
          </p:cNvPr>
          <p:cNvSpPr>
            <a:spLocks noGrp="1"/>
          </p:cNvSpPr>
          <p:nvPr>
            <p:ph type="sldNum" sz="quarter" idx="10"/>
          </p:nvPr>
        </p:nvSpPr>
        <p:spPr>
          <a:xfrm>
            <a:off x="0" y="6237288"/>
            <a:ext cx="510130" cy="21589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E3FA2-354D-4243-BF24-D76E0C6A6C96}" type="slidenum">
              <a:rPr kumimoji="0" lang="en-US" sz="600" b="1" i="0" u="none" strike="noStrike" kern="1200" cap="none" spc="0" normalizeH="0" baseline="0" noProof="0" smtClean="0">
                <a:ln>
                  <a:noFill/>
                </a:ln>
                <a:solidFill>
                  <a:srgbClr val="455F7C"/>
                </a:solidFill>
                <a:effectLst/>
                <a:uLnTx/>
                <a:uFillTx/>
                <a:latin typeface="Open Sans"/>
                <a:ea typeface="+mn-ea"/>
                <a:cs typeface="Open San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600" b="1" i="0" u="none" strike="noStrike" kern="1200" cap="none" spc="0" normalizeH="0" baseline="0" noProof="0">
              <a:ln>
                <a:noFill/>
              </a:ln>
              <a:solidFill>
                <a:srgbClr val="455F7C"/>
              </a:solidFill>
              <a:effectLst/>
              <a:uLnTx/>
              <a:uFillTx/>
              <a:latin typeface="Open Sans"/>
              <a:ea typeface="+mn-ea"/>
              <a:cs typeface="Open Sans"/>
            </a:endParaRPr>
          </a:p>
        </p:txBody>
      </p:sp>
      <p:sp>
        <p:nvSpPr>
          <p:cNvPr id="7" name="Text Placeholder 6">
            <a:extLst>
              <a:ext uri="{FF2B5EF4-FFF2-40B4-BE49-F238E27FC236}">
                <a16:creationId xmlns:a16="http://schemas.microsoft.com/office/drawing/2014/main" id="{ED845274-C854-9335-EE20-1AF0C392A69D}"/>
              </a:ext>
            </a:extLst>
          </p:cNvPr>
          <p:cNvSpPr>
            <a:spLocks noGrp="1"/>
          </p:cNvSpPr>
          <p:nvPr>
            <p:ph type="body" sz="quarter" idx="11"/>
          </p:nvPr>
        </p:nvSpPr>
        <p:spPr>
          <a:xfrm>
            <a:off x="587375" y="1304926"/>
            <a:ext cx="9612313" cy="215899"/>
          </a:xfrm>
        </p:spPr>
        <p:txBody>
          <a:bodyPr vert="horz" lIns="0" tIns="0" rIns="0" bIns="0" rtlCol="0" anchor="t">
            <a:noAutofit/>
          </a:bodyPr>
          <a:lstStyle/>
          <a:p>
            <a:r>
              <a:rPr lang="en-US" sz="1100">
                <a:cs typeface="Open Sans"/>
              </a:rPr>
              <a:t>Each employer is grouped by industry </a:t>
            </a:r>
          </a:p>
          <a:p>
            <a:endParaRPr lang="en-US"/>
          </a:p>
          <a:p>
            <a:endParaRPr lang="en-US"/>
          </a:p>
        </p:txBody>
      </p:sp>
      <p:sp>
        <p:nvSpPr>
          <p:cNvPr id="8" name="Title 7">
            <a:extLst>
              <a:ext uri="{FF2B5EF4-FFF2-40B4-BE49-F238E27FC236}">
                <a16:creationId xmlns:a16="http://schemas.microsoft.com/office/drawing/2014/main" id="{29676F48-9446-7C42-3CA1-9AE15F266387}"/>
              </a:ext>
            </a:extLst>
          </p:cNvPr>
          <p:cNvSpPr>
            <a:spLocks noGrp="1"/>
          </p:cNvSpPr>
          <p:nvPr>
            <p:ph type="title"/>
          </p:nvPr>
        </p:nvSpPr>
        <p:spPr>
          <a:xfrm>
            <a:off x="587373" y="441326"/>
            <a:ext cx="9612313" cy="719137"/>
          </a:xfrm>
        </p:spPr>
        <p:txBody>
          <a:bodyPr/>
          <a:lstStyle/>
          <a:p>
            <a:r>
              <a:rPr lang="en-US" sz="2800"/>
              <a:t>Industries</a:t>
            </a:r>
            <a:endParaRPr lang="en-US"/>
          </a:p>
        </p:txBody>
      </p:sp>
      <p:pic>
        <p:nvPicPr>
          <p:cNvPr id="21" name="Graphic 20" descr="Hospital with solid fill">
            <a:extLst>
              <a:ext uri="{FF2B5EF4-FFF2-40B4-BE49-F238E27FC236}">
                <a16:creationId xmlns:a16="http://schemas.microsoft.com/office/drawing/2014/main" id="{DF0505B8-98E2-F8A0-64D6-E6A7D4794E5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192308" y="1849557"/>
            <a:ext cx="373413" cy="375958"/>
          </a:xfrm>
          <a:prstGeom prst="rect">
            <a:avLst/>
          </a:prstGeom>
        </p:spPr>
      </p:pic>
      <p:pic>
        <p:nvPicPr>
          <p:cNvPr id="5" name="Graphic 4" descr="Advertising with solid fill">
            <a:extLst>
              <a:ext uri="{FF2B5EF4-FFF2-40B4-BE49-F238E27FC236}">
                <a16:creationId xmlns:a16="http://schemas.microsoft.com/office/drawing/2014/main" id="{E493D8B2-B188-2EFD-4F90-D9C37B74ABC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897188" y="4132916"/>
            <a:ext cx="373413" cy="375958"/>
          </a:xfrm>
          <a:prstGeom prst="rect">
            <a:avLst/>
          </a:prstGeom>
        </p:spPr>
      </p:pic>
      <p:pic>
        <p:nvPicPr>
          <p:cNvPr id="13" name="Graphic 12" descr="Bank with solid fill">
            <a:extLst>
              <a:ext uri="{FF2B5EF4-FFF2-40B4-BE49-F238E27FC236}">
                <a16:creationId xmlns:a16="http://schemas.microsoft.com/office/drawing/2014/main" id="{49DEF6EE-1AD9-AB54-8F18-996190822AC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145366" y="4132944"/>
            <a:ext cx="373413" cy="375958"/>
          </a:xfrm>
          <a:prstGeom prst="rect">
            <a:avLst/>
          </a:prstGeom>
        </p:spPr>
      </p:pic>
      <p:pic>
        <p:nvPicPr>
          <p:cNvPr id="15" name="Graphic 14" descr="Internet with solid fill">
            <a:extLst>
              <a:ext uri="{FF2B5EF4-FFF2-40B4-BE49-F238E27FC236}">
                <a16:creationId xmlns:a16="http://schemas.microsoft.com/office/drawing/2014/main" id="{87DA8D60-866D-E73F-309F-8135BE0541D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872216" y="1830319"/>
            <a:ext cx="405133" cy="407893"/>
          </a:xfrm>
          <a:prstGeom prst="rect">
            <a:avLst/>
          </a:prstGeom>
        </p:spPr>
      </p:pic>
      <p:pic>
        <p:nvPicPr>
          <p:cNvPr id="24" name="Graphic 23" descr="Store with solid fill">
            <a:extLst>
              <a:ext uri="{FF2B5EF4-FFF2-40B4-BE49-F238E27FC236}">
                <a16:creationId xmlns:a16="http://schemas.microsoft.com/office/drawing/2014/main" id="{7B1C406F-F946-5A72-2A94-9E4DD5D2A90A}"/>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409489" y="1839281"/>
            <a:ext cx="373413" cy="375958"/>
          </a:xfrm>
          <a:prstGeom prst="rect">
            <a:avLst/>
          </a:prstGeom>
        </p:spPr>
      </p:pic>
      <p:grpSp>
        <p:nvGrpSpPr>
          <p:cNvPr id="54" name="Group 53">
            <a:extLst>
              <a:ext uri="{FF2B5EF4-FFF2-40B4-BE49-F238E27FC236}">
                <a16:creationId xmlns:a16="http://schemas.microsoft.com/office/drawing/2014/main" id="{3F668FA8-F3F9-200D-F6A6-F5AEE6F2E0BC}"/>
              </a:ext>
            </a:extLst>
          </p:cNvPr>
          <p:cNvGrpSpPr/>
          <p:nvPr/>
        </p:nvGrpSpPr>
        <p:grpSpPr>
          <a:xfrm>
            <a:off x="3466640" y="1748015"/>
            <a:ext cx="2616018" cy="2506540"/>
            <a:chOff x="3667397" y="1599249"/>
            <a:chExt cx="2633847" cy="2506540"/>
          </a:xfrm>
        </p:grpSpPr>
        <p:sp>
          <p:nvSpPr>
            <p:cNvPr id="26" name="Textplatzhalter 7">
              <a:extLst>
                <a:ext uri="{FF2B5EF4-FFF2-40B4-BE49-F238E27FC236}">
                  <a16:creationId xmlns:a16="http://schemas.microsoft.com/office/drawing/2014/main" id="{41BB749C-033E-BB38-55CD-251656794904}"/>
                </a:ext>
              </a:extLst>
            </p:cNvPr>
            <p:cNvSpPr txBox="1">
              <a:spLocks/>
            </p:cNvSpPr>
            <p:nvPr/>
          </p:nvSpPr>
          <p:spPr>
            <a:xfrm>
              <a:off x="4263635" y="1599249"/>
              <a:ext cx="1765021" cy="564242"/>
            </a:xfrm>
            <a:prstGeom prst="rect">
              <a:avLst/>
            </a:prstGeom>
          </p:spPr>
          <p:txBody>
            <a:bodyPr vert="horz" lIns="0" tIns="0" rIns="0" bIns="0" rtlCol="0" anchor="ctr">
              <a:noAutofit/>
            </a:bodyPr>
            <a:lstStyle>
              <a:lvl1pPr marL="0" indent="0" algn="l" defTabSz="914400" rtl="0" eaLnBrk="1" latinLnBrk="0" hangingPunct="1">
                <a:lnSpc>
                  <a:spcPts val="1700"/>
                </a:lnSpc>
                <a:spcBef>
                  <a:spcPts val="0"/>
                </a:spcBef>
                <a:spcAft>
                  <a:spcPts val="600"/>
                </a:spcAft>
                <a:buFont typeface="Arial" panose="020B0604020202020204" pitchFamily="34" charset="0"/>
                <a:buNone/>
                <a:defRPr lang="en-US" sz="1100" b="1" kern="1200" noProof="0">
                  <a:solidFill>
                    <a:schemeClr val="tx1"/>
                  </a:solidFill>
                  <a:latin typeface="+mn-lt"/>
                  <a:ea typeface="+mn-ea"/>
                  <a:cs typeface="+mn-cs"/>
                </a:defRPr>
              </a:lvl1pPr>
              <a:lvl2pPr marL="0" indent="0" algn="l" defTabSz="914400" rtl="0" eaLnBrk="1" latinLnBrk="0" hangingPunct="1">
                <a:lnSpc>
                  <a:spcPts val="1700"/>
                </a:lnSpc>
                <a:spcBef>
                  <a:spcPts val="0"/>
                </a:spcBef>
                <a:spcAft>
                  <a:spcPts val="600"/>
                </a:spcAft>
                <a:buFont typeface="Arial" panose="020B0604020202020204" pitchFamily="34" charset="0"/>
                <a:buNone/>
                <a:tabLst/>
                <a:defRPr lang="en-US" sz="1100" b="0" kern="1200" noProof="0">
                  <a:solidFill>
                    <a:schemeClr val="tx1"/>
                  </a:solidFill>
                  <a:latin typeface="+mn-lt"/>
                  <a:ea typeface="+mn-ea"/>
                  <a:cs typeface="+mn-cs"/>
                </a:defRPr>
              </a:lvl2pPr>
              <a:lvl3pPr marL="142875" indent="-142875" algn="l" defTabSz="914400" rtl="0" eaLnBrk="1" latinLnBrk="0" hangingPunct="1">
                <a:lnSpc>
                  <a:spcPts val="1700"/>
                </a:lnSpc>
                <a:spcBef>
                  <a:spcPts val="0"/>
                </a:spcBef>
                <a:spcAft>
                  <a:spcPts val="600"/>
                </a:spcAft>
                <a:buFont typeface="Arial" panose="020B0604020202020204" pitchFamily="34" charset="0"/>
                <a:buChar char="•"/>
                <a:tabLst/>
                <a:defRPr lang="en-US" sz="1100" kern="1200" noProof="0">
                  <a:solidFill>
                    <a:schemeClr val="tx1"/>
                  </a:solidFill>
                  <a:latin typeface="+mn-lt"/>
                  <a:ea typeface="+mn-ea"/>
                  <a:cs typeface="+mn-cs"/>
                </a:defRPr>
              </a:lvl3pPr>
              <a:lvl4pPr marL="358775" indent="-142875" algn="l" defTabSz="914400" rtl="0" eaLnBrk="1" latinLnBrk="0" hangingPunct="1">
                <a:lnSpc>
                  <a:spcPts val="1700"/>
                </a:lnSpc>
                <a:spcBef>
                  <a:spcPts val="0"/>
                </a:spcBef>
                <a:spcAft>
                  <a:spcPts val="600"/>
                </a:spcAft>
                <a:buFont typeface="Arial" panose="020B0604020202020204" pitchFamily="34" charset="0"/>
                <a:buChar char="•"/>
                <a:tabLst/>
                <a:defRPr lang="en-US" sz="1100" kern="1200" noProof="0">
                  <a:solidFill>
                    <a:schemeClr val="tx1"/>
                  </a:solidFill>
                  <a:latin typeface="+mn-lt"/>
                  <a:ea typeface="+mn-ea"/>
                  <a:cs typeface="+mn-cs"/>
                </a:defRPr>
              </a:lvl4pPr>
              <a:lvl5pPr marL="574675" indent="-142875" algn="l" defTabSz="914400" rtl="0" eaLnBrk="1" latinLnBrk="0" hangingPunct="1">
                <a:lnSpc>
                  <a:spcPts val="1700"/>
                </a:lnSpc>
                <a:spcBef>
                  <a:spcPts val="0"/>
                </a:spcBef>
                <a:spcAft>
                  <a:spcPts val="600"/>
                </a:spcAft>
                <a:buFont typeface="Arial" panose="020B0604020202020204" pitchFamily="34" charset="0"/>
                <a:buChar char="•"/>
                <a:defRPr lang="en-US" sz="1100" b="0" kern="1200" noProof="0">
                  <a:solidFill>
                    <a:schemeClr val="tx1"/>
                  </a:solidFill>
                  <a:latin typeface="+mn-lt"/>
                  <a:ea typeface="+mn-ea"/>
                  <a:cs typeface="+mn-cs"/>
                </a:defRPr>
              </a:lvl5pPr>
              <a:lvl6pPr marL="714375"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6pPr>
              <a:lvl7pPr marL="857250"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7pPr>
              <a:lvl8pPr marL="1000125"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8pPr>
              <a:lvl9pPr marL="1143000"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200" b="1" i="0" u="none" strike="noStrike" kern="1200" cap="none" spc="0" normalizeH="0" baseline="0" noProof="0">
                  <a:ln>
                    <a:noFill/>
                  </a:ln>
                  <a:solidFill>
                    <a:srgbClr val="0F2741"/>
                  </a:solidFill>
                  <a:effectLst/>
                  <a:uLnTx/>
                  <a:uFillTx/>
                  <a:latin typeface="Open Sans"/>
                  <a:ea typeface="Open Sans"/>
                  <a:cs typeface="Open Sans"/>
                </a:rPr>
                <a:t>Consumer Goods and Retail</a:t>
              </a:r>
            </a:p>
          </p:txBody>
        </p:sp>
        <p:sp>
          <p:nvSpPr>
            <p:cNvPr id="27" name="Rectangle 26">
              <a:extLst>
                <a:ext uri="{FF2B5EF4-FFF2-40B4-BE49-F238E27FC236}">
                  <a16:creationId xmlns:a16="http://schemas.microsoft.com/office/drawing/2014/main" id="{5645DA7D-0656-7565-3C7B-9272A498DB2E}"/>
                </a:ext>
              </a:extLst>
            </p:cNvPr>
            <p:cNvSpPr/>
            <p:nvPr/>
          </p:nvSpPr>
          <p:spPr>
            <a:xfrm>
              <a:off x="3667397" y="2213095"/>
              <a:ext cx="2633847" cy="1892694"/>
            </a:xfrm>
            <a:prstGeom prst="rect">
              <a:avLst/>
            </a:prstGeom>
            <a:noFill/>
            <a:ln>
              <a:noFill/>
            </a:ln>
          </p:spPr>
          <p:style>
            <a:lnRef idx="2">
              <a:schemeClr val="accent3"/>
            </a:lnRef>
            <a:fillRef idx="1">
              <a:schemeClr val="lt1"/>
            </a:fillRef>
            <a:effectRef idx="0">
              <a:schemeClr val="accent3"/>
            </a:effectRef>
            <a:fontRef idx="minor">
              <a:schemeClr val="dk1"/>
            </a:fontRef>
          </p:style>
          <p:txBody>
            <a:bodyPr rtlCol="0" anchor="t"/>
            <a:lstStyle/>
            <a:p>
              <a:pPr marL="342900" indent="-342900">
                <a:spcAft>
                  <a:spcPts val="500"/>
                </a:spcAft>
                <a:buFont typeface="Arial" panose="020B0604020202020204" pitchFamily="34" charset="0"/>
                <a:buChar char="•"/>
              </a:pPr>
              <a:r>
                <a:rPr kumimoji="0" lang="en-US" sz="1000" b="0" i="0" u="none" kern="1200" cap="none" spc="0" normalizeH="0" baseline="0" noProof="0">
                  <a:ln>
                    <a:noFill/>
                  </a:ln>
                  <a:solidFill>
                    <a:srgbClr val="0F2741"/>
                  </a:solidFill>
                  <a:effectLst/>
                  <a:uLnTx/>
                  <a:uFillTx/>
                  <a:ea typeface="Open Sans" panose="020B0606030504020204" pitchFamily="34" charset="0"/>
                  <a:cs typeface="Open Sans" panose="020B0606030504020204" pitchFamily="34" charset="0"/>
                </a:rPr>
                <a:t>Clothing, Shoes, Sports Equipment</a:t>
              </a:r>
              <a:endParaRPr kumimoji="0" lang="en-US" sz="1000" b="0" i="0" u="none" kern="1200" cap="none" spc="0" normalizeH="0" baseline="0" noProof="0">
                <a:ln>
                  <a:noFill/>
                </a:ln>
                <a:solidFill>
                  <a:srgbClr val="0F2741"/>
                </a:solidFill>
                <a:effectLst/>
                <a:uLnTx/>
                <a:uFillTx/>
                <a:ea typeface="+mn-ea"/>
                <a:cs typeface="Open Sans"/>
              </a:endParaRPr>
            </a:p>
            <a:p>
              <a:pPr marL="342900" indent="-342900">
                <a:spcAft>
                  <a:spcPts val="500"/>
                </a:spcAft>
                <a:buFont typeface="Arial" panose="020B0604020202020204" pitchFamily="34" charset="0"/>
                <a:buChar char="•"/>
              </a:pPr>
              <a:r>
                <a:rPr lang="en-US" sz="1000" b="0"/>
                <a:t>Food, Soft Beverages, Alcohol &amp; Tobacco </a:t>
              </a:r>
              <a:endParaRPr kumimoji="0" lang="en-US" sz="1000" b="0" i="0" u="none" kern="1200" cap="none" spc="0" normalizeH="0" baseline="0" noProof="0">
                <a:ln>
                  <a:noFill/>
                </a:ln>
                <a:solidFill>
                  <a:srgbClr val="0F2741"/>
                </a:solidFill>
                <a:effectLst/>
                <a:uLnTx/>
                <a:uFillTx/>
                <a:ea typeface="+mn-ea"/>
                <a:cs typeface="Open Sans"/>
              </a:endParaRPr>
            </a:p>
            <a:p>
              <a:pPr marL="342900" indent="-342900">
                <a:spcAft>
                  <a:spcPts val="500"/>
                </a:spcAft>
                <a:buFont typeface="Arial" panose="020B0604020202020204" pitchFamily="34" charset="0"/>
                <a:buChar char="•"/>
              </a:pPr>
              <a:r>
                <a:rPr lang="en-US" sz="1000" b="0"/>
                <a:t>Packaged Goods</a:t>
              </a:r>
              <a:endParaRPr kumimoji="0" lang="en-US" sz="1000" b="0" i="0" u="none" kern="1200" cap="none" spc="0" normalizeH="0" baseline="0" noProof="0">
                <a:ln>
                  <a:noFill/>
                </a:ln>
                <a:solidFill>
                  <a:srgbClr val="0F2741"/>
                </a:solidFill>
                <a:effectLst/>
                <a:uLnTx/>
                <a:uFillTx/>
                <a:ea typeface="+mn-ea"/>
                <a:cs typeface="Open Sans"/>
              </a:endParaRPr>
            </a:p>
            <a:p>
              <a:pPr marL="342900" indent="-342900">
                <a:spcAft>
                  <a:spcPts val="500"/>
                </a:spcAft>
                <a:buFont typeface="Arial" panose="020B0604020202020204" pitchFamily="34" charset="0"/>
                <a:buChar char="•"/>
                <a:defRPr/>
              </a:pPr>
              <a:r>
                <a:rPr kumimoji="0" lang="en-US" sz="1000" b="0" i="0" u="none" kern="1200" cap="none" spc="0" normalizeH="0" baseline="0" noProof="0">
                  <a:ln>
                    <a:noFill/>
                  </a:ln>
                  <a:solidFill>
                    <a:srgbClr val="0F2741"/>
                  </a:solidFill>
                  <a:effectLst/>
                  <a:uLnTx/>
                  <a:uFillTx/>
                  <a:ea typeface="Open Sans" panose="020B0606030504020204" pitchFamily="34" charset="0"/>
                  <a:cs typeface="Open Sans" panose="020B0606030504020204" pitchFamily="34" charset="0"/>
                </a:rPr>
                <a:t>Retail</a:t>
              </a:r>
              <a:r>
                <a:rPr lang="en-US" sz="1000">
                  <a:solidFill>
                    <a:srgbClr val="0F2741"/>
                  </a:solidFill>
                  <a:ea typeface="Open Sans" panose="020B0606030504020204" pitchFamily="34" charset="0"/>
                  <a:cs typeface="Open Sans" panose="020B0606030504020204" pitchFamily="34" charset="0"/>
                </a:rPr>
                <a:t>, </a:t>
              </a:r>
              <a:r>
                <a:rPr kumimoji="0" lang="en-US" sz="1000" b="0" i="0" u="none" kern="1200" cap="none" spc="0" normalizeH="0" baseline="0" noProof="0">
                  <a:ln>
                    <a:noFill/>
                  </a:ln>
                  <a:solidFill>
                    <a:srgbClr val="0F2741"/>
                  </a:solidFill>
                  <a:effectLst/>
                  <a:uLnTx/>
                  <a:uFillTx/>
                  <a:ea typeface="Open Sans" panose="020B0606030504020204" pitchFamily="34" charset="0"/>
                  <a:cs typeface="Open Sans" panose="020B0606030504020204" pitchFamily="34" charset="0"/>
                </a:rPr>
                <a:t>Wholesale</a:t>
              </a:r>
            </a:p>
            <a:p>
              <a:pPr marR="0" lvl="0" algn="l" defTabSz="914400" rtl="0" eaLnBrk="1" fontAlgn="auto" latinLnBrk="0" hangingPunct="1">
                <a:lnSpc>
                  <a:spcPct val="100000"/>
                </a:lnSpc>
                <a:spcBef>
                  <a:spcPts val="500"/>
                </a:spcBef>
                <a:spcAft>
                  <a:spcPts val="500"/>
                </a:spcAft>
                <a:buClrTx/>
                <a:buSzTx/>
                <a:tabLst/>
                <a:defRPr/>
              </a:pPr>
              <a:endParaRPr kumimoji="0" lang="en-US" sz="1000" b="0" i="0" u="none" strike="noStrike" kern="1200" cap="none" spc="0" normalizeH="0" baseline="0" noProof="0">
                <a:ln>
                  <a:noFill/>
                </a:ln>
                <a:solidFill>
                  <a:srgbClr val="0F2741"/>
                </a:solidFill>
                <a:effectLst/>
                <a:uLnTx/>
                <a:uFillTx/>
                <a:latin typeface="Open Sans"/>
                <a:ea typeface="+mn-ea"/>
                <a:cs typeface="Open Sans"/>
              </a:endParaRPr>
            </a:p>
          </p:txBody>
        </p:sp>
      </p:grpSp>
      <p:pic>
        <p:nvPicPr>
          <p:cNvPr id="29" name="Graphic 28" descr="Excavator with solid fill">
            <a:extLst>
              <a:ext uri="{FF2B5EF4-FFF2-40B4-BE49-F238E27FC236}">
                <a16:creationId xmlns:a16="http://schemas.microsoft.com/office/drawing/2014/main" id="{DC9AB672-100B-99CE-1377-6134C1B7DD5D}"/>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60376" y="1832060"/>
            <a:ext cx="373413" cy="375958"/>
          </a:xfrm>
          <a:prstGeom prst="rect">
            <a:avLst/>
          </a:prstGeom>
        </p:spPr>
      </p:pic>
      <p:grpSp>
        <p:nvGrpSpPr>
          <p:cNvPr id="53" name="Group 52">
            <a:extLst>
              <a:ext uri="{FF2B5EF4-FFF2-40B4-BE49-F238E27FC236}">
                <a16:creationId xmlns:a16="http://schemas.microsoft.com/office/drawing/2014/main" id="{257CE873-F3B2-5C17-93C9-525BED9D0441}"/>
              </a:ext>
            </a:extLst>
          </p:cNvPr>
          <p:cNvGrpSpPr/>
          <p:nvPr/>
        </p:nvGrpSpPr>
        <p:grpSpPr>
          <a:xfrm>
            <a:off x="635495" y="1845997"/>
            <a:ext cx="2693302" cy="2393887"/>
            <a:chOff x="704445" y="1650060"/>
            <a:chExt cx="2771047" cy="3749720"/>
          </a:xfrm>
          <a:noFill/>
        </p:grpSpPr>
        <p:sp>
          <p:nvSpPr>
            <p:cNvPr id="11" name="Textplatzhalter 7">
              <a:extLst>
                <a:ext uri="{FF2B5EF4-FFF2-40B4-BE49-F238E27FC236}">
                  <a16:creationId xmlns:a16="http://schemas.microsoft.com/office/drawing/2014/main" id="{5BE6CB42-65A1-4BF2-A841-D9151DE0A770}"/>
                </a:ext>
              </a:extLst>
            </p:cNvPr>
            <p:cNvSpPr txBox="1">
              <a:spLocks/>
            </p:cNvSpPr>
            <p:nvPr/>
          </p:nvSpPr>
          <p:spPr>
            <a:xfrm>
              <a:off x="1378955" y="1650060"/>
              <a:ext cx="1765021" cy="564242"/>
            </a:xfrm>
            <a:prstGeom prst="rect">
              <a:avLst/>
            </a:prstGeom>
            <a:grpFill/>
          </p:spPr>
          <p:txBody>
            <a:bodyPr vert="horz" lIns="0" tIns="0" rIns="0" bIns="0" rtlCol="0" anchor="ctr">
              <a:noAutofit/>
            </a:bodyPr>
            <a:lstStyle>
              <a:lvl1pPr marL="0" indent="0" algn="l" defTabSz="914400" rtl="0" eaLnBrk="1" latinLnBrk="0" hangingPunct="1">
                <a:lnSpc>
                  <a:spcPts val="1700"/>
                </a:lnSpc>
                <a:spcBef>
                  <a:spcPts val="0"/>
                </a:spcBef>
                <a:spcAft>
                  <a:spcPts val="600"/>
                </a:spcAft>
                <a:buFont typeface="Arial" panose="020B0604020202020204" pitchFamily="34" charset="0"/>
                <a:buNone/>
                <a:defRPr lang="en-US" sz="1100" b="1" kern="1200" noProof="0">
                  <a:solidFill>
                    <a:schemeClr val="tx1"/>
                  </a:solidFill>
                  <a:latin typeface="+mn-lt"/>
                  <a:ea typeface="+mn-ea"/>
                  <a:cs typeface="+mn-cs"/>
                </a:defRPr>
              </a:lvl1pPr>
              <a:lvl2pPr marL="0" indent="0" algn="l" defTabSz="914400" rtl="0" eaLnBrk="1" latinLnBrk="0" hangingPunct="1">
                <a:lnSpc>
                  <a:spcPts val="1700"/>
                </a:lnSpc>
                <a:spcBef>
                  <a:spcPts val="0"/>
                </a:spcBef>
                <a:spcAft>
                  <a:spcPts val="600"/>
                </a:spcAft>
                <a:buFont typeface="Arial" panose="020B0604020202020204" pitchFamily="34" charset="0"/>
                <a:buNone/>
                <a:tabLst/>
                <a:defRPr lang="en-US" sz="1100" b="0" kern="1200" noProof="0">
                  <a:solidFill>
                    <a:schemeClr val="tx1"/>
                  </a:solidFill>
                  <a:latin typeface="+mn-lt"/>
                  <a:ea typeface="+mn-ea"/>
                  <a:cs typeface="+mn-cs"/>
                </a:defRPr>
              </a:lvl2pPr>
              <a:lvl3pPr marL="142875" indent="-142875" algn="l" defTabSz="914400" rtl="0" eaLnBrk="1" latinLnBrk="0" hangingPunct="1">
                <a:lnSpc>
                  <a:spcPts val="1700"/>
                </a:lnSpc>
                <a:spcBef>
                  <a:spcPts val="0"/>
                </a:spcBef>
                <a:spcAft>
                  <a:spcPts val="600"/>
                </a:spcAft>
                <a:buFont typeface="Arial" panose="020B0604020202020204" pitchFamily="34" charset="0"/>
                <a:buChar char="•"/>
                <a:tabLst/>
                <a:defRPr lang="en-US" sz="1100" kern="1200" noProof="0">
                  <a:solidFill>
                    <a:schemeClr val="tx1"/>
                  </a:solidFill>
                  <a:latin typeface="+mn-lt"/>
                  <a:ea typeface="+mn-ea"/>
                  <a:cs typeface="+mn-cs"/>
                </a:defRPr>
              </a:lvl3pPr>
              <a:lvl4pPr marL="358775" indent="-142875" algn="l" defTabSz="914400" rtl="0" eaLnBrk="1" latinLnBrk="0" hangingPunct="1">
                <a:lnSpc>
                  <a:spcPts val="1700"/>
                </a:lnSpc>
                <a:spcBef>
                  <a:spcPts val="0"/>
                </a:spcBef>
                <a:spcAft>
                  <a:spcPts val="600"/>
                </a:spcAft>
                <a:buFont typeface="Arial" panose="020B0604020202020204" pitchFamily="34" charset="0"/>
                <a:buChar char="•"/>
                <a:tabLst/>
                <a:defRPr lang="en-US" sz="1100" kern="1200" noProof="0">
                  <a:solidFill>
                    <a:schemeClr val="tx1"/>
                  </a:solidFill>
                  <a:latin typeface="+mn-lt"/>
                  <a:ea typeface="+mn-ea"/>
                  <a:cs typeface="+mn-cs"/>
                </a:defRPr>
              </a:lvl4pPr>
              <a:lvl5pPr marL="574675" indent="-142875" algn="l" defTabSz="914400" rtl="0" eaLnBrk="1" latinLnBrk="0" hangingPunct="1">
                <a:lnSpc>
                  <a:spcPts val="1700"/>
                </a:lnSpc>
                <a:spcBef>
                  <a:spcPts val="0"/>
                </a:spcBef>
                <a:spcAft>
                  <a:spcPts val="600"/>
                </a:spcAft>
                <a:buFont typeface="Arial" panose="020B0604020202020204" pitchFamily="34" charset="0"/>
                <a:buChar char="•"/>
                <a:defRPr lang="en-US" sz="1100" b="0" kern="1200" noProof="0">
                  <a:solidFill>
                    <a:schemeClr val="tx1"/>
                  </a:solidFill>
                  <a:latin typeface="+mn-lt"/>
                  <a:ea typeface="+mn-ea"/>
                  <a:cs typeface="+mn-cs"/>
                </a:defRPr>
              </a:lvl5pPr>
              <a:lvl6pPr marL="714375"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6pPr>
              <a:lvl7pPr marL="857250"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7pPr>
              <a:lvl8pPr marL="1000125"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8pPr>
              <a:lvl9pPr marL="1143000"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200" b="1" i="0" u="none" strike="noStrike" kern="1200" cap="none" spc="0" normalizeH="0" baseline="0" noProof="0">
                  <a:ln>
                    <a:noFill/>
                  </a:ln>
                  <a:solidFill>
                    <a:srgbClr val="0F2741"/>
                  </a:solidFill>
                  <a:effectLst/>
                  <a:uLnTx/>
                  <a:uFillTx/>
                  <a:latin typeface="Open Sans"/>
                  <a:ea typeface="Open Sans"/>
                  <a:cs typeface="Open Sans"/>
                </a:rPr>
                <a:t>Manufacturing and Heavy Industry</a:t>
              </a:r>
            </a:p>
          </p:txBody>
        </p:sp>
        <p:sp>
          <p:nvSpPr>
            <p:cNvPr id="23" name="Rectangle 22">
              <a:extLst>
                <a:ext uri="{FF2B5EF4-FFF2-40B4-BE49-F238E27FC236}">
                  <a16:creationId xmlns:a16="http://schemas.microsoft.com/office/drawing/2014/main" id="{179D86E7-784E-E727-4234-26D631D3AEE2}"/>
                </a:ext>
              </a:extLst>
            </p:cNvPr>
            <p:cNvSpPr/>
            <p:nvPr/>
          </p:nvSpPr>
          <p:spPr>
            <a:xfrm>
              <a:off x="704445" y="2435115"/>
              <a:ext cx="2771047" cy="2964665"/>
            </a:xfrm>
            <a:prstGeom prst="rect">
              <a:avLst/>
            </a:prstGeom>
            <a:grpFill/>
            <a:ln>
              <a:noFill/>
            </a:ln>
          </p:spPr>
          <p:style>
            <a:lnRef idx="2">
              <a:schemeClr val="accent3"/>
            </a:lnRef>
            <a:fillRef idx="1">
              <a:schemeClr val="lt1"/>
            </a:fillRef>
            <a:effectRef idx="0">
              <a:schemeClr val="accent3"/>
            </a:effectRef>
            <a:fontRef idx="minor">
              <a:schemeClr val="dk1"/>
            </a:fontRef>
          </p:style>
          <p:txBody>
            <a:bodyPr rtlCol="0" anchor="t"/>
            <a:lstStyle/>
            <a:p>
              <a:pPr marL="171450" indent="-171450">
                <a:spcAft>
                  <a:spcPts val="500"/>
                </a:spcAft>
                <a:buFont typeface="Arial" panose="020B0604020202020204" pitchFamily="34" charset="0"/>
                <a:buChar char="•"/>
              </a:pPr>
              <a:r>
                <a:rPr lang="en-US" sz="1000" b="0"/>
                <a:t>Aerospace &amp; Defense</a:t>
              </a:r>
              <a:endParaRPr kumimoji="0" lang="en-US" sz="1000" b="0" i="0" u="none" kern="1200" cap="none" spc="0" normalizeH="0" baseline="0" noProof="0">
                <a:ln>
                  <a:noFill/>
                </a:ln>
                <a:solidFill>
                  <a:srgbClr val="0F2741"/>
                </a:solidFill>
                <a:effectLst/>
                <a:uLnTx/>
                <a:uFillTx/>
                <a:latin typeface="Open Sans"/>
                <a:ea typeface="+mn-ea"/>
                <a:cs typeface="Open Sans"/>
              </a:endParaRPr>
            </a:p>
            <a:p>
              <a:pPr marL="171450" indent="-171450">
                <a:spcAft>
                  <a:spcPts val="500"/>
                </a:spcAft>
                <a:buFont typeface="Arial" panose="020B0604020202020204" pitchFamily="34" charset="0"/>
                <a:buChar char="•"/>
              </a:pPr>
              <a:r>
                <a:rPr lang="en-US" sz="1000" b="0"/>
                <a:t>Automotive (Automotive and Suppliers)</a:t>
              </a:r>
              <a:endParaRPr kumimoji="0" lang="en-US" sz="1000" b="0" i="0" u="none" kern="1200" cap="none" spc="0" normalizeH="0" baseline="0" noProof="0">
                <a:ln>
                  <a:noFill/>
                </a:ln>
                <a:solidFill>
                  <a:srgbClr val="0F2741"/>
                </a:solidFill>
                <a:effectLst/>
                <a:uLnTx/>
                <a:uFillTx/>
                <a:latin typeface="Open Sans"/>
                <a:ea typeface="+mn-ea"/>
                <a:cs typeface="Open Sans"/>
              </a:endParaRPr>
            </a:p>
            <a:p>
              <a:pPr marL="171450" marR="0" lvl="0" indent="-171450" defTabSz="914400" rtl="0" eaLnBrk="1" fontAlgn="auto" latinLnBrk="0" hangingPunct="1">
                <a:spcAft>
                  <a:spcPts val="500"/>
                </a:spcAft>
                <a:buClrTx/>
                <a:buSzTx/>
                <a:buFont typeface="Arial" panose="020B0604020202020204" pitchFamily="34" charset="0"/>
                <a:buChar char="•"/>
                <a:tabLst/>
                <a:defRPr/>
              </a:pPr>
              <a:r>
                <a:rPr kumimoji="0" lang="en-US" sz="1000" b="0" i="0" u="none" kern="1200" cap="none" spc="0" normalizeH="0" baseline="0" noProof="0">
                  <a:ln>
                    <a:noFill/>
                  </a:ln>
                  <a:solidFill>
                    <a:srgbClr val="0F2741"/>
                  </a:solidFill>
                  <a:effectLst/>
                  <a:uLnTx/>
                  <a:uFillTx/>
                  <a:latin typeface="Open Sans"/>
                  <a:ea typeface="+mn-ea"/>
                  <a:cs typeface="Open Sans"/>
                </a:rPr>
                <a:t>Real State</a:t>
              </a:r>
            </a:p>
            <a:p>
              <a:pPr marL="171450" marR="0" lvl="0" indent="-171450" defTabSz="914400" rtl="0" eaLnBrk="1" fontAlgn="auto" latinLnBrk="0" hangingPunct="1">
                <a:spcAft>
                  <a:spcPts val="500"/>
                </a:spcAft>
                <a:buClrTx/>
                <a:buSzTx/>
                <a:buFont typeface="Arial" panose="020B0604020202020204" pitchFamily="34" charset="0"/>
                <a:buChar char="•"/>
                <a:tabLst/>
                <a:defRPr/>
              </a:pPr>
              <a:r>
                <a:rPr kumimoji="0" lang="en-US" sz="1000" b="0" i="0" u="none" kern="1200" cap="none" spc="0" normalizeH="0" baseline="0" noProof="0">
                  <a:ln>
                    <a:noFill/>
                  </a:ln>
                  <a:solidFill>
                    <a:srgbClr val="0F2741"/>
                  </a:solidFill>
                  <a:effectLst/>
                  <a:uLnTx/>
                  <a:uFillTx/>
                  <a:latin typeface="Open Sans"/>
                  <a:ea typeface="+mn-ea"/>
                  <a:cs typeface="Open Sans"/>
                </a:rPr>
                <a:t>Engineering, Manufacturing</a:t>
              </a:r>
            </a:p>
            <a:p>
              <a:pPr marL="171450" marR="0" lvl="0" indent="-171450" defTabSz="914400" rtl="0" eaLnBrk="1" fontAlgn="auto" latinLnBrk="0" hangingPunct="1">
                <a:spcAft>
                  <a:spcPts val="500"/>
                </a:spcAft>
                <a:buClrTx/>
                <a:buSzTx/>
                <a:buFont typeface="Arial" panose="020B0604020202020204" pitchFamily="34" charset="0"/>
                <a:buChar char="•"/>
                <a:tabLst/>
                <a:defRPr/>
              </a:pPr>
              <a:r>
                <a:rPr kumimoji="0" lang="en-GB" sz="1000" b="0" i="0" u="none" kern="1200" cap="none" spc="0" normalizeH="0" baseline="0" noProof="0">
                  <a:ln>
                    <a:noFill/>
                  </a:ln>
                  <a:solidFill>
                    <a:srgbClr val="0F2741"/>
                  </a:solidFill>
                  <a:effectLst/>
                  <a:uLnTx/>
                  <a:uFillTx/>
                  <a:latin typeface="Open Sans"/>
                  <a:ea typeface="+mn-ea"/>
                  <a:cs typeface="Open Sans"/>
                </a:rPr>
                <a:t>Construction, Chemicals, Raw Materials, Mining</a:t>
              </a:r>
              <a:endParaRPr kumimoji="0" lang="en-US" sz="1000" b="0" i="0" u="none" kern="1200" cap="none" spc="0" normalizeH="0" baseline="0" noProof="0">
                <a:ln>
                  <a:noFill/>
                </a:ln>
                <a:solidFill>
                  <a:srgbClr val="0F2741"/>
                </a:solidFill>
                <a:effectLst/>
                <a:uLnTx/>
                <a:uFillTx/>
                <a:latin typeface="Open Sans"/>
                <a:ea typeface="+mn-ea"/>
                <a:cs typeface="Open Sans"/>
              </a:endParaRPr>
            </a:p>
          </p:txBody>
        </p:sp>
      </p:grpSp>
      <p:grpSp>
        <p:nvGrpSpPr>
          <p:cNvPr id="55" name="Group 54">
            <a:extLst>
              <a:ext uri="{FF2B5EF4-FFF2-40B4-BE49-F238E27FC236}">
                <a16:creationId xmlns:a16="http://schemas.microsoft.com/office/drawing/2014/main" id="{DD1A4929-6283-8B23-37AC-CA40E3F2B628}"/>
              </a:ext>
            </a:extLst>
          </p:cNvPr>
          <p:cNvGrpSpPr/>
          <p:nvPr/>
        </p:nvGrpSpPr>
        <p:grpSpPr>
          <a:xfrm>
            <a:off x="6256198" y="1758446"/>
            <a:ext cx="2616018" cy="2695380"/>
            <a:chOff x="6475968" y="1609680"/>
            <a:chExt cx="2633847" cy="2695380"/>
          </a:xfrm>
        </p:grpSpPr>
        <p:sp>
          <p:nvSpPr>
            <p:cNvPr id="34" name="Textplatzhalter 7">
              <a:extLst>
                <a:ext uri="{FF2B5EF4-FFF2-40B4-BE49-F238E27FC236}">
                  <a16:creationId xmlns:a16="http://schemas.microsoft.com/office/drawing/2014/main" id="{29AF500E-A72B-5EEB-1051-6BF353586A3E}"/>
                </a:ext>
              </a:extLst>
            </p:cNvPr>
            <p:cNvSpPr txBox="1">
              <a:spLocks/>
            </p:cNvSpPr>
            <p:nvPr/>
          </p:nvSpPr>
          <p:spPr>
            <a:xfrm>
              <a:off x="7055019" y="1609680"/>
              <a:ext cx="1765021" cy="564242"/>
            </a:xfrm>
            <a:prstGeom prst="rect">
              <a:avLst/>
            </a:prstGeom>
          </p:spPr>
          <p:txBody>
            <a:bodyPr vert="horz" lIns="0" tIns="0" rIns="0" bIns="0" rtlCol="0" anchor="ctr">
              <a:noAutofit/>
            </a:bodyPr>
            <a:lstStyle>
              <a:lvl1pPr marL="0" indent="0" algn="l" defTabSz="914400" rtl="0" eaLnBrk="1" latinLnBrk="0" hangingPunct="1">
                <a:lnSpc>
                  <a:spcPts val="1700"/>
                </a:lnSpc>
                <a:spcBef>
                  <a:spcPts val="0"/>
                </a:spcBef>
                <a:spcAft>
                  <a:spcPts val="600"/>
                </a:spcAft>
                <a:buFont typeface="Arial" panose="020B0604020202020204" pitchFamily="34" charset="0"/>
                <a:buNone/>
                <a:defRPr lang="en-US" sz="1100" b="1" kern="1200" noProof="0">
                  <a:solidFill>
                    <a:schemeClr val="tx1"/>
                  </a:solidFill>
                  <a:latin typeface="+mn-lt"/>
                  <a:ea typeface="+mn-ea"/>
                  <a:cs typeface="+mn-cs"/>
                </a:defRPr>
              </a:lvl1pPr>
              <a:lvl2pPr marL="0" indent="0" algn="l" defTabSz="914400" rtl="0" eaLnBrk="1" latinLnBrk="0" hangingPunct="1">
                <a:lnSpc>
                  <a:spcPts val="1700"/>
                </a:lnSpc>
                <a:spcBef>
                  <a:spcPts val="0"/>
                </a:spcBef>
                <a:spcAft>
                  <a:spcPts val="600"/>
                </a:spcAft>
                <a:buFont typeface="Arial" panose="020B0604020202020204" pitchFamily="34" charset="0"/>
                <a:buNone/>
                <a:tabLst/>
                <a:defRPr lang="en-US" sz="1100" b="0" kern="1200" noProof="0">
                  <a:solidFill>
                    <a:schemeClr val="tx1"/>
                  </a:solidFill>
                  <a:latin typeface="+mn-lt"/>
                  <a:ea typeface="+mn-ea"/>
                  <a:cs typeface="+mn-cs"/>
                </a:defRPr>
              </a:lvl2pPr>
              <a:lvl3pPr marL="142875" indent="-142875" algn="l" defTabSz="914400" rtl="0" eaLnBrk="1" latinLnBrk="0" hangingPunct="1">
                <a:lnSpc>
                  <a:spcPts val="1700"/>
                </a:lnSpc>
                <a:spcBef>
                  <a:spcPts val="0"/>
                </a:spcBef>
                <a:spcAft>
                  <a:spcPts val="600"/>
                </a:spcAft>
                <a:buFont typeface="Arial" panose="020B0604020202020204" pitchFamily="34" charset="0"/>
                <a:buChar char="•"/>
                <a:tabLst/>
                <a:defRPr lang="en-US" sz="1100" kern="1200" noProof="0">
                  <a:solidFill>
                    <a:schemeClr val="tx1"/>
                  </a:solidFill>
                  <a:latin typeface="+mn-lt"/>
                  <a:ea typeface="+mn-ea"/>
                  <a:cs typeface="+mn-cs"/>
                </a:defRPr>
              </a:lvl3pPr>
              <a:lvl4pPr marL="358775" indent="-142875" algn="l" defTabSz="914400" rtl="0" eaLnBrk="1" latinLnBrk="0" hangingPunct="1">
                <a:lnSpc>
                  <a:spcPts val="1700"/>
                </a:lnSpc>
                <a:spcBef>
                  <a:spcPts val="0"/>
                </a:spcBef>
                <a:spcAft>
                  <a:spcPts val="600"/>
                </a:spcAft>
                <a:buFont typeface="Arial" panose="020B0604020202020204" pitchFamily="34" charset="0"/>
                <a:buChar char="•"/>
                <a:tabLst/>
                <a:defRPr lang="en-US" sz="1100" kern="1200" noProof="0">
                  <a:solidFill>
                    <a:schemeClr val="tx1"/>
                  </a:solidFill>
                  <a:latin typeface="+mn-lt"/>
                  <a:ea typeface="+mn-ea"/>
                  <a:cs typeface="+mn-cs"/>
                </a:defRPr>
              </a:lvl4pPr>
              <a:lvl5pPr marL="574675" indent="-142875" algn="l" defTabSz="914400" rtl="0" eaLnBrk="1" latinLnBrk="0" hangingPunct="1">
                <a:lnSpc>
                  <a:spcPts val="1700"/>
                </a:lnSpc>
                <a:spcBef>
                  <a:spcPts val="0"/>
                </a:spcBef>
                <a:spcAft>
                  <a:spcPts val="600"/>
                </a:spcAft>
                <a:buFont typeface="Arial" panose="020B0604020202020204" pitchFamily="34" charset="0"/>
                <a:buChar char="•"/>
                <a:defRPr lang="en-US" sz="1100" b="0" kern="1200" noProof="0">
                  <a:solidFill>
                    <a:schemeClr val="tx1"/>
                  </a:solidFill>
                  <a:latin typeface="+mn-lt"/>
                  <a:ea typeface="+mn-ea"/>
                  <a:cs typeface="+mn-cs"/>
                </a:defRPr>
              </a:lvl5pPr>
              <a:lvl6pPr marL="714375"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6pPr>
              <a:lvl7pPr marL="857250"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7pPr>
              <a:lvl8pPr marL="1000125"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8pPr>
              <a:lvl9pPr marL="1143000"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200" b="1" i="0" u="none" strike="noStrike" kern="1200" cap="none" spc="0" normalizeH="0" baseline="0" noProof="0">
                  <a:ln>
                    <a:noFill/>
                  </a:ln>
                  <a:solidFill>
                    <a:srgbClr val="0F2741"/>
                  </a:solidFill>
                  <a:effectLst/>
                  <a:uLnTx/>
                  <a:uFillTx/>
                  <a:latin typeface="Open Sans"/>
                  <a:ea typeface="Open Sans"/>
                  <a:cs typeface="Open Sans"/>
                </a:rPr>
                <a:t>Healthcare and Biotechnology</a:t>
              </a:r>
            </a:p>
          </p:txBody>
        </p:sp>
        <p:sp>
          <p:nvSpPr>
            <p:cNvPr id="35" name="Rectangle 34">
              <a:extLst>
                <a:ext uri="{FF2B5EF4-FFF2-40B4-BE49-F238E27FC236}">
                  <a16:creationId xmlns:a16="http://schemas.microsoft.com/office/drawing/2014/main" id="{3024C97C-026C-4664-2459-30A04DA9D891}"/>
                </a:ext>
              </a:extLst>
            </p:cNvPr>
            <p:cNvSpPr/>
            <p:nvPr/>
          </p:nvSpPr>
          <p:spPr>
            <a:xfrm>
              <a:off x="6475968" y="2192994"/>
              <a:ext cx="2633847" cy="2112066"/>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t"/>
            <a:lstStyle/>
            <a:p>
              <a:pPr marL="342900" indent="-342900">
                <a:spcAft>
                  <a:spcPts val="500"/>
                </a:spcAft>
                <a:buFont typeface="Arial" panose="020B0604020202020204" pitchFamily="34" charset="0"/>
                <a:buChar char="•"/>
              </a:pPr>
              <a:r>
                <a:rPr lang="en-US" sz="1000" b="0"/>
                <a:t>Drugs &amp; Biotechnology </a:t>
              </a:r>
              <a:endParaRPr kumimoji="0" lang="en-US" sz="1000" b="0" i="0" u="none" kern="1200" cap="none" spc="0" normalizeH="0" baseline="0" noProof="0">
                <a:ln>
                  <a:noFill/>
                </a:ln>
                <a:solidFill>
                  <a:srgbClr val="0F2741"/>
                </a:solidFill>
                <a:effectLst/>
                <a:uLnTx/>
                <a:uFillTx/>
                <a:ea typeface="+mn-ea"/>
                <a:cs typeface="Open Sans"/>
              </a:endParaRPr>
            </a:p>
            <a:p>
              <a:pPr marL="342900" marR="0" lvl="0" indent="-342900" algn="l" defTabSz="914400" rtl="0" eaLnBrk="1" fontAlgn="auto" latinLnBrk="0" hangingPunct="1">
                <a:lnSpc>
                  <a:spcPct val="100000"/>
                </a:lnSpc>
                <a:spcAft>
                  <a:spcPts val="500"/>
                </a:spcAft>
                <a:buClrTx/>
                <a:buSzTx/>
                <a:buFont typeface="Arial" panose="020B0604020202020204" pitchFamily="34" charset="0"/>
                <a:buChar char="•"/>
                <a:tabLst/>
                <a:defRPr/>
              </a:pPr>
              <a:r>
                <a:rPr kumimoji="0" lang="en-US" sz="1000" b="0" i="0" u="none" kern="1200" cap="none" spc="0" normalizeH="0" baseline="0" noProof="0">
                  <a:ln>
                    <a:noFill/>
                  </a:ln>
                  <a:solidFill>
                    <a:srgbClr val="0F2741"/>
                  </a:solidFill>
                  <a:effectLst/>
                  <a:uLnTx/>
                  <a:uFillTx/>
                  <a:ea typeface="+mn-ea"/>
                  <a:cs typeface="Open Sans"/>
                </a:rPr>
                <a:t>Health Care Equipment &amp; Services</a:t>
              </a:r>
            </a:p>
            <a:p>
              <a:pPr marL="342900" indent="-342900">
                <a:spcAft>
                  <a:spcPts val="500"/>
                </a:spcAft>
                <a:buFont typeface="Arial" panose="020B0604020202020204" pitchFamily="34" charset="0"/>
                <a:buChar char="•"/>
              </a:pPr>
              <a:r>
                <a:rPr kumimoji="0" lang="en-US" sz="1000" b="0" i="0" u="none" kern="1200" cap="none" spc="0" normalizeH="0" baseline="0" noProof="0">
                  <a:ln>
                    <a:noFill/>
                  </a:ln>
                  <a:solidFill>
                    <a:srgbClr val="0F2741"/>
                  </a:solidFill>
                  <a:effectLst/>
                  <a:uLnTx/>
                  <a:uFillTx/>
                  <a:ea typeface="Open Sans" panose="020B0606030504020204" pitchFamily="34" charset="0"/>
                  <a:cs typeface="Open Sans" panose="020B0606030504020204" pitchFamily="34" charset="0"/>
                </a:rPr>
                <a:t>Healthcare &amp; Social Services</a:t>
              </a:r>
            </a:p>
            <a:p>
              <a:pPr marL="342900" marR="0" lvl="0" indent="-342900" algn="l" defTabSz="914400" rtl="0" eaLnBrk="1" fontAlgn="auto" latinLnBrk="0" hangingPunct="1">
                <a:lnSpc>
                  <a:spcPct val="100000"/>
                </a:lnSpc>
                <a:spcAft>
                  <a:spcPts val="500"/>
                </a:spcAft>
                <a:buClrTx/>
                <a:buSzTx/>
                <a:buFont typeface="Arial" panose="020B0604020202020204" pitchFamily="34" charset="0"/>
                <a:buChar char="•"/>
                <a:tabLst/>
                <a:defRPr/>
              </a:pPr>
              <a:endParaRPr kumimoji="0" lang="en-US" sz="1000" b="0" i="0" u="none" strike="noStrike" kern="1200" cap="none" spc="0" normalizeH="0" baseline="0" noProof="0">
                <a:ln>
                  <a:noFill/>
                </a:ln>
                <a:solidFill>
                  <a:srgbClr val="0F2741"/>
                </a:solidFill>
                <a:effectLst/>
                <a:uLnTx/>
                <a:uFillTx/>
                <a:latin typeface="Open Sans"/>
                <a:ea typeface="+mn-ea"/>
                <a:cs typeface="Open Sans"/>
              </a:endParaRPr>
            </a:p>
          </p:txBody>
        </p:sp>
      </p:grpSp>
      <p:grpSp>
        <p:nvGrpSpPr>
          <p:cNvPr id="56" name="Group 55">
            <a:extLst>
              <a:ext uri="{FF2B5EF4-FFF2-40B4-BE49-F238E27FC236}">
                <a16:creationId xmlns:a16="http://schemas.microsoft.com/office/drawing/2014/main" id="{91CDCFC3-55BE-6627-BE8C-12E8222F1B7A}"/>
              </a:ext>
            </a:extLst>
          </p:cNvPr>
          <p:cNvGrpSpPr/>
          <p:nvPr/>
        </p:nvGrpSpPr>
        <p:grpSpPr>
          <a:xfrm>
            <a:off x="9045757" y="1756877"/>
            <a:ext cx="2616018" cy="2691464"/>
            <a:chOff x="9273339" y="1650060"/>
            <a:chExt cx="2633847" cy="2691464"/>
          </a:xfrm>
        </p:grpSpPr>
        <p:sp>
          <p:nvSpPr>
            <p:cNvPr id="38" name="Textplatzhalter 7">
              <a:extLst>
                <a:ext uri="{FF2B5EF4-FFF2-40B4-BE49-F238E27FC236}">
                  <a16:creationId xmlns:a16="http://schemas.microsoft.com/office/drawing/2014/main" id="{B6B33F2E-BD17-937D-FB0C-A25D05431728}"/>
                </a:ext>
              </a:extLst>
            </p:cNvPr>
            <p:cNvSpPr txBox="1">
              <a:spLocks/>
            </p:cNvSpPr>
            <p:nvPr/>
          </p:nvSpPr>
          <p:spPr>
            <a:xfrm>
              <a:off x="9896325" y="1650060"/>
              <a:ext cx="1765021" cy="564242"/>
            </a:xfrm>
            <a:prstGeom prst="rect">
              <a:avLst/>
            </a:prstGeom>
          </p:spPr>
          <p:txBody>
            <a:bodyPr vert="horz" lIns="0" tIns="0" rIns="0" bIns="0" rtlCol="0" anchor="ctr">
              <a:noAutofit/>
            </a:bodyPr>
            <a:lstStyle>
              <a:lvl1pPr marL="0" indent="0" algn="l" defTabSz="914400" rtl="0" eaLnBrk="1" latinLnBrk="0" hangingPunct="1">
                <a:lnSpc>
                  <a:spcPts val="1700"/>
                </a:lnSpc>
                <a:spcBef>
                  <a:spcPts val="0"/>
                </a:spcBef>
                <a:spcAft>
                  <a:spcPts val="600"/>
                </a:spcAft>
                <a:buFont typeface="Arial" panose="020B0604020202020204" pitchFamily="34" charset="0"/>
                <a:buNone/>
                <a:defRPr lang="en-US" sz="1100" b="1" kern="1200" noProof="0">
                  <a:solidFill>
                    <a:schemeClr val="tx1"/>
                  </a:solidFill>
                  <a:latin typeface="+mn-lt"/>
                  <a:ea typeface="+mn-ea"/>
                  <a:cs typeface="+mn-cs"/>
                </a:defRPr>
              </a:lvl1pPr>
              <a:lvl2pPr marL="0" indent="0" algn="l" defTabSz="914400" rtl="0" eaLnBrk="1" latinLnBrk="0" hangingPunct="1">
                <a:lnSpc>
                  <a:spcPts val="1700"/>
                </a:lnSpc>
                <a:spcBef>
                  <a:spcPts val="0"/>
                </a:spcBef>
                <a:spcAft>
                  <a:spcPts val="600"/>
                </a:spcAft>
                <a:buFont typeface="Arial" panose="020B0604020202020204" pitchFamily="34" charset="0"/>
                <a:buNone/>
                <a:tabLst/>
                <a:defRPr lang="en-US" sz="1100" b="0" kern="1200" noProof="0">
                  <a:solidFill>
                    <a:schemeClr val="tx1"/>
                  </a:solidFill>
                  <a:latin typeface="+mn-lt"/>
                  <a:ea typeface="+mn-ea"/>
                  <a:cs typeface="+mn-cs"/>
                </a:defRPr>
              </a:lvl2pPr>
              <a:lvl3pPr marL="142875" indent="-142875" algn="l" defTabSz="914400" rtl="0" eaLnBrk="1" latinLnBrk="0" hangingPunct="1">
                <a:lnSpc>
                  <a:spcPts val="1700"/>
                </a:lnSpc>
                <a:spcBef>
                  <a:spcPts val="0"/>
                </a:spcBef>
                <a:spcAft>
                  <a:spcPts val="600"/>
                </a:spcAft>
                <a:buFont typeface="Arial" panose="020B0604020202020204" pitchFamily="34" charset="0"/>
                <a:buChar char="•"/>
                <a:tabLst/>
                <a:defRPr lang="en-US" sz="1100" kern="1200" noProof="0">
                  <a:solidFill>
                    <a:schemeClr val="tx1"/>
                  </a:solidFill>
                  <a:latin typeface="+mn-lt"/>
                  <a:ea typeface="+mn-ea"/>
                  <a:cs typeface="+mn-cs"/>
                </a:defRPr>
              </a:lvl3pPr>
              <a:lvl4pPr marL="358775" indent="-142875" algn="l" defTabSz="914400" rtl="0" eaLnBrk="1" latinLnBrk="0" hangingPunct="1">
                <a:lnSpc>
                  <a:spcPts val="1700"/>
                </a:lnSpc>
                <a:spcBef>
                  <a:spcPts val="0"/>
                </a:spcBef>
                <a:spcAft>
                  <a:spcPts val="600"/>
                </a:spcAft>
                <a:buFont typeface="Arial" panose="020B0604020202020204" pitchFamily="34" charset="0"/>
                <a:buChar char="•"/>
                <a:tabLst/>
                <a:defRPr lang="en-US" sz="1100" kern="1200" noProof="0">
                  <a:solidFill>
                    <a:schemeClr val="tx1"/>
                  </a:solidFill>
                  <a:latin typeface="+mn-lt"/>
                  <a:ea typeface="+mn-ea"/>
                  <a:cs typeface="+mn-cs"/>
                </a:defRPr>
              </a:lvl4pPr>
              <a:lvl5pPr marL="574675" indent="-142875" algn="l" defTabSz="914400" rtl="0" eaLnBrk="1" latinLnBrk="0" hangingPunct="1">
                <a:lnSpc>
                  <a:spcPts val="1700"/>
                </a:lnSpc>
                <a:spcBef>
                  <a:spcPts val="0"/>
                </a:spcBef>
                <a:spcAft>
                  <a:spcPts val="600"/>
                </a:spcAft>
                <a:buFont typeface="Arial" panose="020B0604020202020204" pitchFamily="34" charset="0"/>
                <a:buChar char="•"/>
                <a:defRPr lang="en-US" sz="1100" b="0" kern="1200" noProof="0">
                  <a:solidFill>
                    <a:schemeClr val="tx1"/>
                  </a:solidFill>
                  <a:latin typeface="+mn-lt"/>
                  <a:ea typeface="+mn-ea"/>
                  <a:cs typeface="+mn-cs"/>
                </a:defRPr>
              </a:lvl5pPr>
              <a:lvl6pPr marL="714375"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6pPr>
              <a:lvl7pPr marL="857250"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7pPr>
              <a:lvl8pPr marL="1000125"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8pPr>
              <a:lvl9pPr marL="1143000"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200" b="1" i="0" u="none" strike="noStrike" kern="1200" cap="none" spc="0" normalizeH="0" baseline="0" noProof="0">
                  <a:ln>
                    <a:noFill/>
                  </a:ln>
                  <a:solidFill>
                    <a:srgbClr val="0F2741"/>
                  </a:solidFill>
                  <a:effectLst/>
                  <a:uLnTx/>
                  <a:uFillTx/>
                  <a:latin typeface="Open Sans"/>
                  <a:ea typeface="Open Sans"/>
                  <a:cs typeface="Open Sans"/>
                </a:rPr>
                <a:t>Technology and Telecommunication</a:t>
              </a:r>
            </a:p>
          </p:txBody>
        </p:sp>
        <p:sp>
          <p:nvSpPr>
            <p:cNvPr id="39" name="Rectangle 38">
              <a:extLst>
                <a:ext uri="{FF2B5EF4-FFF2-40B4-BE49-F238E27FC236}">
                  <a16:creationId xmlns:a16="http://schemas.microsoft.com/office/drawing/2014/main" id="{1EB99864-DA22-93D0-3DAB-28A7CE63A863}"/>
                </a:ext>
              </a:extLst>
            </p:cNvPr>
            <p:cNvSpPr/>
            <p:nvPr/>
          </p:nvSpPr>
          <p:spPr>
            <a:xfrm>
              <a:off x="9273339" y="2229458"/>
              <a:ext cx="2633847" cy="2112066"/>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t"/>
            <a:lstStyle/>
            <a:p>
              <a:pPr marL="342900" marR="0" lvl="0" indent="-342900" algn="l" defTabSz="914400" rtl="0" eaLnBrk="1" fontAlgn="auto" latinLnBrk="0" hangingPunct="1">
                <a:lnSpc>
                  <a:spcPct val="100000"/>
                </a:lnSpc>
                <a:spcBef>
                  <a:spcPts val="500"/>
                </a:spcBef>
                <a:spcAft>
                  <a:spcPts val="500"/>
                </a:spcAft>
                <a:buClrTx/>
                <a:buSzTx/>
                <a:buFont typeface="Arial" panose="020B0604020202020204" pitchFamily="34" charset="0"/>
                <a:buChar char="•"/>
                <a:tabLst/>
                <a:defRPr/>
              </a:pPr>
              <a:r>
                <a:rPr kumimoji="0" lang="en-US" sz="1000" b="0" i="0" u="none" kern="1200" cap="none" spc="0" normalizeH="0" baseline="0" noProof="0">
                  <a:ln>
                    <a:noFill/>
                  </a:ln>
                  <a:solidFill>
                    <a:srgbClr val="0F2741"/>
                  </a:solidFill>
                  <a:effectLst/>
                  <a:uLnTx/>
                  <a:uFillTx/>
                  <a:ea typeface="+mn-ea"/>
                  <a:cs typeface="Open Sans"/>
                </a:rPr>
                <a:t>Telecommunications Services, Cable Supplier</a:t>
              </a:r>
            </a:p>
            <a:p>
              <a:pPr marL="342900" marR="0" lvl="0" indent="-342900" algn="l" defTabSz="914400" rtl="0" eaLnBrk="1" fontAlgn="auto" latinLnBrk="0" hangingPunct="1">
                <a:lnSpc>
                  <a:spcPct val="100000"/>
                </a:lnSpc>
                <a:spcBef>
                  <a:spcPts val="500"/>
                </a:spcBef>
                <a:spcAft>
                  <a:spcPts val="500"/>
                </a:spcAft>
                <a:buClrTx/>
                <a:buSzTx/>
                <a:buFont typeface="Arial" panose="020B0604020202020204" pitchFamily="34" charset="0"/>
                <a:buChar char="•"/>
                <a:tabLst/>
                <a:defRPr/>
              </a:pPr>
              <a:r>
                <a:rPr lang="en-US" sz="1000">
                  <a:solidFill>
                    <a:srgbClr val="0F2741"/>
                  </a:solidFill>
                  <a:cs typeface="Open Sans"/>
                </a:rPr>
                <a:t>IT, Internet, Software &amp; Services</a:t>
              </a:r>
            </a:p>
            <a:p>
              <a:pPr marL="342900" indent="-342900">
                <a:spcAft>
                  <a:spcPts val="500"/>
                </a:spcAft>
                <a:buFont typeface="Arial" panose="020B0604020202020204" pitchFamily="34" charset="0"/>
                <a:buChar char="•"/>
              </a:pPr>
              <a:r>
                <a:rPr lang="en-US" sz="1000" b="0"/>
                <a:t>Semiconductors, Electronics, Electrical Engineering, Technology Hardware &amp; Equipment</a:t>
              </a:r>
            </a:p>
          </p:txBody>
        </p:sp>
      </p:grpSp>
      <p:grpSp>
        <p:nvGrpSpPr>
          <p:cNvPr id="25" name="Group 24">
            <a:extLst>
              <a:ext uri="{FF2B5EF4-FFF2-40B4-BE49-F238E27FC236}">
                <a16:creationId xmlns:a16="http://schemas.microsoft.com/office/drawing/2014/main" id="{0E26D1A3-D5F4-921C-A410-8E034CB2F611}"/>
              </a:ext>
            </a:extLst>
          </p:cNvPr>
          <p:cNvGrpSpPr/>
          <p:nvPr/>
        </p:nvGrpSpPr>
        <p:grpSpPr>
          <a:xfrm>
            <a:off x="2195763" y="3971362"/>
            <a:ext cx="8303096" cy="1693464"/>
            <a:chOff x="712778" y="4371152"/>
            <a:chExt cx="8303096" cy="1693464"/>
          </a:xfrm>
        </p:grpSpPr>
        <p:grpSp>
          <p:nvGrpSpPr>
            <p:cNvPr id="52" name="Group 51">
              <a:extLst>
                <a:ext uri="{FF2B5EF4-FFF2-40B4-BE49-F238E27FC236}">
                  <a16:creationId xmlns:a16="http://schemas.microsoft.com/office/drawing/2014/main" id="{404A1870-D38E-2DC8-6245-5BEF6B8F8A1A}"/>
                </a:ext>
              </a:extLst>
            </p:cNvPr>
            <p:cNvGrpSpPr/>
            <p:nvPr/>
          </p:nvGrpSpPr>
          <p:grpSpPr>
            <a:xfrm>
              <a:off x="712778" y="4421463"/>
              <a:ext cx="2616018" cy="1643153"/>
              <a:chOff x="644419" y="4538729"/>
              <a:chExt cx="2633847" cy="1643153"/>
            </a:xfrm>
          </p:grpSpPr>
          <p:sp>
            <p:nvSpPr>
              <p:cNvPr id="42" name="Textplatzhalter 7">
                <a:extLst>
                  <a:ext uri="{FF2B5EF4-FFF2-40B4-BE49-F238E27FC236}">
                    <a16:creationId xmlns:a16="http://schemas.microsoft.com/office/drawing/2014/main" id="{DB49381D-2F45-78C8-7D74-8C81C19F11AE}"/>
                  </a:ext>
                </a:extLst>
              </p:cNvPr>
              <p:cNvSpPr txBox="1">
                <a:spLocks/>
              </p:cNvSpPr>
              <p:nvPr/>
            </p:nvSpPr>
            <p:spPr>
              <a:xfrm>
                <a:off x="1245284" y="4538729"/>
                <a:ext cx="1765021" cy="600859"/>
              </a:xfrm>
              <a:prstGeom prst="rect">
                <a:avLst/>
              </a:prstGeom>
            </p:spPr>
            <p:txBody>
              <a:bodyPr vert="horz" lIns="0" tIns="0" rIns="0" bIns="0" rtlCol="0" anchor="ctr">
                <a:noAutofit/>
              </a:bodyPr>
              <a:lstStyle>
                <a:lvl1pPr marL="0" indent="0" algn="l" defTabSz="914400" rtl="0" eaLnBrk="1" latinLnBrk="0" hangingPunct="1">
                  <a:lnSpc>
                    <a:spcPts val="1700"/>
                  </a:lnSpc>
                  <a:spcBef>
                    <a:spcPts val="0"/>
                  </a:spcBef>
                  <a:spcAft>
                    <a:spcPts val="600"/>
                  </a:spcAft>
                  <a:buFont typeface="Arial" panose="020B0604020202020204" pitchFamily="34" charset="0"/>
                  <a:buNone/>
                  <a:defRPr lang="en-US" sz="1100" b="1" kern="1200" noProof="0">
                    <a:solidFill>
                      <a:schemeClr val="tx1"/>
                    </a:solidFill>
                    <a:latin typeface="+mn-lt"/>
                    <a:ea typeface="+mn-ea"/>
                    <a:cs typeface="+mn-cs"/>
                  </a:defRPr>
                </a:lvl1pPr>
                <a:lvl2pPr marL="0" indent="0" algn="l" defTabSz="914400" rtl="0" eaLnBrk="1" latinLnBrk="0" hangingPunct="1">
                  <a:lnSpc>
                    <a:spcPts val="1700"/>
                  </a:lnSpc>
                  <a:spcBef>
                    <a:spcPts val="0"/>
                  </a:spcBef>
                  <a:spcAft>
                    <a:spcPts val="600"/>
                  </a:spcAft>
                  <a:buFont typeface="Arial" panose="020B0604020202020204" pitchFamily="34" charset="0"/>
                  <a:buNone/>
                  <a:tabLst/>
                  <a:defRPr lang="en-US" sz="1100" b="0" kern="1200" noProof="0">
                    <a:solidFill>
                      <a:schemeClr val="tx1"/>
                    </a:solidFill>
                    <a:latin typeface="+mn-lt"/>
                    <a:ea typeface="+mn-ea"/>
                    <a:cs typeface="+mn-cs"/>
                  </a:defRPr>
                </a:lvl2pPr>
                <a:lvl3pPr marL="142875" indent="-142875" algn="l" defTabSz="914400" rtl="0" eaLnBrk="1" latinLnBrk="0" hangingPunct="1">
                  <a:lnSpc>
                    <a:spcPts val="1700"/>
                  </a:lnSpc>
                  <a:spcBef>
                    <a:spcPts val="0"/>
                  </a:spcBef>
                  <a:spcAft>
                    <a:spcPts val="600"/>
                  </a:spcAft>
                  <a:buFont typeface="Arial" panose="020B0604020202020204" pitchFamily="34" charset="0"/>
                  <a:buChar char="•"/>
                  <a:tabLst/>
                  <a:defRPr lang="en-US" sz="1100" kern="1200" noProof="0">
                    <a:solidFill>
                      <a:schemeClr val="tx1"/>
                    </a:solidFill>
                    <a:latin typeface="+mn-lt"/>
                    <a:ea typeface="+mn-ea"/>
                    <a:cs typeface="+mn-cs"/>
                  </a:defRPr>
                </a:lvl3pPr>
                <a:lvl4pPr marL="358775" indent="-142875" algn="l" defTabSz="914400" rtl="0" eaLnBrk="1" latinLnBrk="0" hangingPunct="1">
                  <a:lnSpc>
                    <a:spcPts val="1700"/>
                  </a:lnSpc>
                  <a:spcBef>
                    <a:spcPts val="0"/>
                  </a:spcBef>
                  <a:spcAft>
                    <a:spcPts val="600"/>
                  </a:spcAft>
                  <a:buFont typeface="Arial" panose="020B0604020202020204" pitchFamily="34" charset="0"/>
                  <a:buChar char="•"/>
                  <a:tabLst/>
                  <a:defRPr lang="en-US" sz="1100" kern="1200" noProof="0">
                    <a:solidFill>
                      <a:schemeClr val="tx1"/>
                    </a:solidFill>
                    <a:latin typeface="+mn-lt"/>
                    <a:ea typeface="+mn-ea"/>
                    <a:cs typeface="+mn-cs"/>
                  </a:defRPr>
                </a:lvl4pPr>
                <a:lvl5pPr marL="574675" indent="-142875" algn="l" defTabSz="914400" rtl="0" eaLnBrk="1" latinLnBrk="0" hangingPunct="1">
                  <a:lnSpc>
                    <a:spcPts val="1700"/>
                  </a:lnSpc>
                  <a:spcBef>
                    <a:spcPts val="0"/>
                  </a:spcBef>
                  <a:spcAft>
                    <a:spcPts val="600"/>
                  </a:spcAft>
                  <a:buFont typeface="Arial" panose="020B0604020202020204" pitchFamily="34" charset="0"/>
                  <a:buChar char="•"/>
                  <a:defRPr lang="en-US" sz="1100" b="0" kern="1200" noProof="0">
                    <a:solidFill>
                      <a:schemeClr val="tx1"/>
                    </a:solidFill>
                    <a:latin typeface="+mn-lt"/>
                    <a:ea typeface="+mn-ea"/>
                    <a:cs typeface="+mn-cs"/>
                  </a:defRPr>
                </a:lvl5pPr>
                <a:lvl6pPr marL="714375"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6pPr>
                <a:lvl7pPr marL="857250"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7pPr>
                <a:lvl8pPr marL="1000125"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8pPr>
                <a:lvl9pPr marL="1143000"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200" b="1" i="0" u="none" strike="noStrike" kern="1200" cap="none" spc="0" normalizeH="0" baseline="0" noProof="0">
                    <a:ln>
                      <a:noFill/>
                    </a:ln>
                    <a:solidFill>
                      <a:srgbClr val="0F2741"/>
                    </a:solidFill>
                    <a:effectLst/>
                    <a:uLnTx/>
                    <a:uFillTx/>
                    <a:latin typeface="Open Sans"/>
                    <a:ea typeface="Open Sans"/>
                    <a:cs typeface="Open Sans"/>
                  </a:rPr>
                  <a:t>Finance and Professional Services</a:t>
                </a:r>
              </a:p>
            </p:txBody>
          </p:sp>
          <p:sp>
            <p:nvSpPr>
              <p:cNvPr id="43" name="Rectangle 42">
                <a:extLst>
                  <a:ext uri="{FF2B5EF4-FFF2-40B4-BE49-F238E27FC236}">
                    <a16:creationId xmlns:a16="http://schemas.microsoft.com/office/drawing/2014/main" id="{9883DDBF-339D-B704-54B2-CBDAA9FB2A43}"/>
                  </a:ext>
                </a:extLst>
              </p:cNvPr>
              <p:cNvSpPr/>
              <p:nvPr/>
            </p:nvSpPr>
            <p:spPr>
              <a:xfrm>
                <a:off x="644419" y="5138347"/>
                <a:ext cx="2633847" cy="1043535"/>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t"/>
              <a:lstStyle/>
              <a:p>
                <a:pPr marL="342900" indent="-342900">
                  <a:spcBef>
                    <a:spcPts val="500"/>
                  </a:spcBef>
                  <a:spcAft>
                    <a:spcPts val="500"/>
                  </a:spcAft>
                  <a:buFont typeface="Arial" panose="020B0604020202020204" pitchFamily="34" charset="0"/>
                  <a:buChar char="•"/>
                  <a:defRPr/>
                </a:pPr>
                <a:r>
                  <a:rPr lang="en-US" sz="1000" b="0"/>
                  <a:t>Banking &amp; Financial Services</a:t>
                </a:r>
                <a:endParaRPr kumimoji="0" lang="en-US" sz="1000" b="0" i="0" u="none" kern="1200" cap="none" spc="0" normalizeH="0" baseline="0" noProof="0">
                  <a:ln>
                    <a:noFill/>
                  </a:ln>
                  <a:solidFill>
                    <a:srgbClr val="0F2741"/>
                  </a:solidFill>
                  <a:effectLst/>
                  <a:uLnTx/>
                  <a:uFillTx/>
                  <a:ea typeface="+mn-ea"/>
                  <a:cs typeface="Open Sans"/>
                </a:endParaRPr>
              </a:p>
              <a:p>
                <a:pPr marL="342900" indent="-342900">
                  <a:spcAft>
                    <a:spcPts val="500"/>
                  </a:spcAft>
                  <a:buFont typeface="Arial" panose="020B0604020202020204" pitchFamily="34" charset="0"/>
                  <a:buChar char="•"/>
                  <a:defRPr/>
                </a:pPr>
                <a:r>
                  <a:rPr kumimoji="0" lang="en-US" sz="1000" b="0" i="0" u="none" kern="1200" cap="none" spc="0" normalizeH="0" baseline="0" noProof="0">
                    <a:ln>
                      <a:noFill/>
                    </a:ln>
                    <a:solidFill>
                      <a:srgbClr val="0F2741"/>
                    </a:solidFill>
                    <a:effectLst/>
                    <a:uLnTx/>
                    <a:uFillTx/>
                    <a:ea typeface="Open Sans" panose="020B0606030504020204" pitchFamily="34" charset="0"/>
                    <a:cs typeface="Open Sans" panose="020B0606030504020204" pitchFamily="34" charset="0"/>
                  </a:rPr>
                  <a:t>Business Support Services &amp; Supplies</a:t>
                </a:r>
              </a:p>
              <a:p>
                <a:pPr marL="342900" indent="-342900">
                  <a:spcAft>
                    <a:spcPts val="500"/>
                  </a:spcAft>
                  <a:buFont typeface="Arial" panose="020B0604020202020204" pitchFamily="34" charset="0"/>
                  <a:buChar char="•"/>
                  <a:defRPr/>
                </a:pPr>
                <a:r>
                  <a:rPr lang="en-US" sz="1000">
                    <a:solidFill>
                      <a:srgbClr val="0F2741"/>
                    </a:solidFill>
                    <a:ea typeface="Open Sans" panose="020B0606030504020204" pitchFamily="34" charset="0"/>
                    <a:cs typeface="Open Sans" panose="020B0606030504020204" pitchFamily="34" charset="0"/>
                  </a:rPr>
                  <a:t>Professional Services</a:t>
                </a:r>
              </a:p>
              <a:p>
                <a:pPr>
                  <a:spcAft>
                    <a:spcPts val="500"/>
                  </a:spcAft>
                  <a:defRPr/>
                </a:pPr>
                <a:endParaRPr kumimoji="0" lang="en-US" sz="1000" b="0" i="0" u="none" strike="noStrike" kern="1200" cap="none" spc="0" normalizeH="0" baseline="0" noProof="0">
                  <a:ln>
                    <a:noFill/>
                  </a:ln>
                  <a:solidFill>
                    <a:srgbClr val="0F2741"/>
                  </a:solidFill>
                  <a:effectLst/>
                  <a:uLnTx/>
                  <a:uFillTx/>
                  <a:ea typeface="Open Sans" panose="020B0606030504020204" pitchFamily="34" charset="0"/>
                  <a:cs typeface="Open Sans" panose="020B0606030504020204" pitchFamily="34" charset="0"/>
                </a:endParaRPr>
              </a:p>
            </p:txBody>
          </p:sp>
        </p:grpSp>
        <p:grpSp>
          <p:nvGrpSpPr>
            <p:cNvPr id="57" name="Group 56">
              <a:extLst>
                <a:ext uri="{FF2B5EF4-FFF2-40B4-BE49-F238E27FC236}">
                  <a16:creationId xmlns:a16="http://schemas.microsoft.com/office/drawing/2014/main" id="{69C97BFD-FDF3-97AA-F366-7E4A8FFD5891}"/>
                </a:ext>
              </a:extLst>
            </p:cNvPr>
            <p:cNvGrpSpPr/>
            <p:nvPr/>
          </p:nvGrpSpPr>
          <p:grpSpPr>
            <a:xfrm>
              <a:off x="3496114" y="4431806"/>
              <a:ext cx="2616018" cy="1329323"/>
              <a:chOff x="3533549" y="4538729"/>
              <a:chExt cx="2633847" cy="1329323"/>
            </a:xfrm>
          </p:grpSpPr>
          <p:sp>
            <p:nvSpPr>
              <p:cNvPr id="46" name="Textplatzhalter 7">
                <a:extLst>
                  <a:ext uri="{FF2B5EF4-FFF2-40B4-BE49-F238E27FC236}">
                    <a16:creationId xmlns:a16="http://schemas.microsoft.com/office/drawing/2014/main" id="{E371DFEA-2E4D-50B8-58C9-EFCED092D512}"/>
                  </a:ext>
                </a:extLst>
              </p:cNvPr>
              <p:cNvSpPr txBox="1">
                <a:spLocks/>
              </p:cNvSpPr>
              <p:nvPr/>
            </p:nvSpPr>
            <p:spPr>
              <a:xfrm>
                <a:off x="4084408" y="4538729"/>
                <a:ext cx="1765021" cy="600859"/>
              </a:xfrm>
              <a:prstGeom prst="rect">
                <a:avLst/>
              </a:prstGeom>
            </p:spPr>
            <p:txBody>
              <a:bodyPr vert="horz" lIns="0" tIns="0" rIns="0" bIns="0" rtlCol="0" anchor="ctr">
                <a:noAutofit/>
              </a:bodyPr>
              <a:lstStyle>
                <a:lvl1pPr marL="0" indent="0" algn="l" defTabSz="914400" rtl="0" eaLnBrk="1" latinLnBrk="0" hangingPunct="1">
                  <a:lnSpc>
                    <a:spcPts val="1700"/>
                  </a:lnSpc>
                  <a:spcBef>
                    <a:spcPts val="0"/>
                  </a:spcBef>
                  <a:spcAft>
                    <a:spcPts val="600"/>
                  </a:spcAft>
                  <a:buFont typeface="Arial" panose="020B0604020202020204" pitchFamily="34" charset="0"/>
                  <a:buNone/>
                  <a:defRPr lang="en-US" sz="1100" b="1" kern="1200" noProof="0">
                    <a:solidFill>
                      <a:schemeClr val="tx1"/>
                    </a:solidFill>
                    <a:latin typeface="+mn-lt"/>
                    <a:ea typeface="+mn-ea"/>
                    <a:cs typeface="+mn-cs"/>
                  </a:defRPr>
                </a:lvl1pPr>
                <a:lvl2pPr marL="0" indent="0" algn="l" defTabSz="914400" rtl="0" eaLnBrk="1" latinLnBrk="0" hangingPunct="1">
                  <a:lnSpc>
                    <a:spcPts val="1700"/>
                  </a:lnSpc>
                  <a:spcBef>
                    <a:spcPts val="0"/>
                  </a:spcBef>
                  <a:spcAft>
                    <a:spcPts val="600"/>
                  </a:spcAft>
                  <a:buFont typeface="Arial" panose="020B0604020202020204" pitchFamily="34" charset="0"/>
                  <a:buNone/>
                  <a:tabLst/>
                  <a:defRPr lang="en-US" sz="1100" b="0" kern="1200" noProof="0">
                    <a:solidFill>
                      <a:schemeClr val="tx1"/>
                    </a:solidFill>
                    <a:latin typeface="+mn-lt"/>
                    <a:ea typeface="+mn-ea"/>
                    <a:cs typeface="+mn-cs"/>
                  </a:defRPr>
                </a:lvl2pPr>
                <a:lvl3pPr marL="142875" indent="-142875" algn="l" defTabSz="914400" rtl="0" eaLnBrk="1" latinLnBrk="0" hangingPunct="1">
                  <a:lnSpc>
                    <a:spcPts val="1700"/>
                  </a:lnSpc>
                  <a:spcBef>
                    <a:spcPts val="0"/>
                  </a:spcBef>
                  <a:spcAft>
                    <a:spcPts val="600"/>
                  </a:spcAft>
                  <a:buFont typeface="Arial" panose="020B0604020202020204" pitchFamily="34" charset="0"/>
                  <a:buChar char="•"/>
                  <a:tabLst/>
                  <a:defRPr lang="en-US" sz="1100" kern="1200" noProof="0">
                    <a:solidFill>
                      <a:schemeClr val="tx1"/>
                    </a:solidFill>
                    <a:latin typeface="+mn-lt"/>
                    <a:ea typeface="+mn-ea"/>
                    <a:cs typeface="+mn-cs"/>
                  </a:defRPr>
                </a:lvl3pPr>
                <a:lvl4pPr marL="358775" indent="-142875" algn="l" defTabSz="914400" rtl="0" eaLnBrk="1" latinLnBrk="0" hangingPunct="1">
                  <a:lnSpc>
                    <a:spcPts val="1700"/>
                  </a:lnSpc>
                  <a:spcBef>
                    <a:spcPts val="0"/>
                  </a:spcBef>
                  <a:spcAft>
                    <a:spcPts val="600"/>
                  </a:spcAft>
                  <a:buFont typeface="Arial" panose="020B0604020202020204" pitchFamily="34" charset="0"/>
                  <a:buChar char="•"/>
                  <a:tabLst/>
                  <a:defRPr lang="en-US" sz="1100" kern="1200" noProof="0">
                    <a:solidFill>
                      <a:schemeClr val="tx1"/>
                    </a:solidFill>
                    <a:latin typeface="+mn-lt"/>
                    <a:ea typeface="+mn-ea"/>
                    <a:cs typeface="+mn-cs"/>
                  </a:defRPr>
                </a:lvl4pPr>
                <a:lvl5pPr marL="574675" indent="-142875" algn="l" defTabSz="914400" rtl="0" eaLnBrk="1" latinLnBrk="0" hangingPunct="1">
                  <a:lnSpc>
                    <a:spcPts val="1700"/>
                  </a:lnSpc>
                  <a:spcBef>
                    <a:spcPts val="0"/>
                  </a:spcBef>
                  <a:spcAft>
                    <a:spcPts val="600"/>
                  </a:spcAft>
                  <a:buFont typeface="Arial" panose="020B0604020202020204" pitchFamily="34" charset="0"/>
                  <a:buChar char="•"/>
                  <a:defRPr lang="en-US" sz="1100" b="0" kern="1200" noProof="0">
                    <a:solidFill>
                      <a:schemeClr val="tx1"/>
                    </a:solidFill>
                    <a:latin typeface="+mn-lt"/>
                    <a:ea typeface="+mn-ea"/>
                    <a:cs typeface="+mn-cs"/>
                  </a:defRPr>
                </a:lvl5pPr>
                <a:lvl6pPr marL="714375"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6pPr>
                <a:lvl7pPr marL="857250"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7pPr>
                <a:lvl8pPr marL="1000125"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8pPr>
                <a:lvl9pPr marL="1143000"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200" b="1" i="0" u="none" strike="noStrike" kern="1200" cap="none" spc="0" normalizeH="0" baseline="0" noProof="0">
                    <a:ln>
                      <a:noFill/>
                    </a:ln>
                    <a:solidFill>
                      <a:srgbClr val="0F2741"/>
                    </a:solidFill>
                    <a:effectLst/>
                    <a:uLnTx/>
                    <a:uFillTx/>
                    <a:latin typeface="Open Sans"/>
                    <a:ea typeface="Open Sans"/>
                    <a:cs typeface="Open Sans"/>
                  </a:rPr>
                  <a:t>Media, Advertising, and Leisure</a:t>
                </a:r>
              </a:p>
            </p:txBody>
          </p:sp>
          <p:sp>
            <p:nvSpPr>
              <p:cNvPr id="47" name="Rectangle 46">
                <a:extLst>
                  <a:ext uri="{FF2B5EF4-FFF2-40B4-BE49-F238E27FC236}">
                    <a16:creationId xmlns:a16="http://schemas.microsoft.com/office/drawing/2014/main" id="{1008652C-3E42-64E1-4230-DD8184EB62A6}"/>
                  </a:ext>
                </a:extLst>
              </p:cNvPr>
              <p:cNvSpPr/>
              <p:nvPr/>
            </p:nvSpPr>
            <p:spPr>
              <a:xfrm>
                <a:off x="3533549" y="5126281"/>
                <a:ext cx="2633847" cy="741771"/>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t"/>
              <a:lstStyle/>
              <a:p>
                <a:pPr marL="342900" indent="-342900">
                  <a:spcAft>
                    <a:spcPts val="500"/>
                  </a:spcAft>
                  <a:buFont typeface="Arial" panose="020B0604020202020204" pitchFamily="34" charset="0"/>
                  <a:buChar char="•"/>
                  <a:defRPr/>
                </a:pPr>
                <a:r>
                  <a:rPr kumimoji="0" lang="en-US" sz="1000" b="0" i="0" u="none" kern="1200" cap="none" spc="0" normalizeH="0" baseline="0" noProof="0">
                    <a:ln>
                      <a:noFill/>
                    </a:ln>
                    <a:solidFill>
                      <a:srgbClr val="0F2741"/>
                    </a:solidFill>
                    <a:effectLst/>
                    <a:uLnTx/>
                    <a:uFillTx/>
                    <a:ea typeface="Open Sans" panose="020B0606030504020204" pitchFamily="34" charset="0"/>
                    <a:cs typeface="Open Sans" panose="020B0606030504020204" pitchFamily="34" charset="0"/>
                  </a:rPr>
                  <a:t>Media &amp; Advertising</a:t>
                </a:r>
                <a:endParaRPr kumimoji="0" lang="en-US" sz="1000" b="0" i="0" u="none" kern="1200" cap="none" spc="0" normalizeH="0" baseline="0" noProof="0">
                  <a:ln>
                    <a:noFill/>
                  </a:ln>
                  <a:solidFill>
                    <a:srgbClr val="0F2741"/>
                  </a:solidFill>
                  <a:effectLst/>
                  <a:uLnTx/>
                  <a:uFillTx/>
                  <a:ea typeface="+mn-ea"/>
                  <a:cs typeface="Open Sans"/>
                </a:endParaRPr>
              </a:p>
              <a:p>
                <a:pPr marL="342900" marR="0" lvl="0" indent="-342900" algn="l" defTabSz="914400" rtl="0" eaLnBrk="1" fontAlgn="auto" latinLnBrk="0" hangingPunct="1">
                  <a:lnSpc>
                    <a:spcPct val="100000"/>
                  </a:lnSpc>
                  <a:spcAft>
                    <a:spcPts val="500"/>
                  </a:spcAft>
                  <a:buClrTx/>
                  <a:buSzTx/>
                  <a:buFont typeface="Arial" panose="020B0604020202020204" pitchFamily="34" charset="0"/>
                  <a:buChar char="•"/>
                  <a:tabLst/>
                  <a:defRPr/>
                </a:pPr>
                <a:r>
                  <a:rPr kumimoji="0" lang="en-US" sz="1000" b="0" i="0" u="none" kern="1200" cap="none" spc="0" normalizeH="0" baseline="0" noProof="0">
                    <a:ln>
                      <a:noFill/>
                    </a:ln>
                    <a:solidFill>
                      <a:srgbClr val="0F2741"/>
                    </a:solidFill>
                    <a:effectLst/>
                    <a:uLnTx/>
                    <a:uFillTx/>
                    <a:ea typeface="+mn-ea"/>
                    <a:cs typeface="Open Sans"/>
                  </a:rPr>
                  <a:t>Restaurants</a:t>
                </a:r>
              </a:p>
              <a:p>
                <a:pPr marL="342900" marR="0" lvl="0" indent="-342900" algn="l" defTabSz="914400" rtl="0" eaLnBrk="1" fontAlgn="auto" latinLnBrk="0" hangingPunct="1">
                  <a:lnSpc>
                    <a:spcPct val="100000"/>
                  </a:lnSpc>
                  <a:spcAft>
                    <a:spcPts val="500"/>
                  </a:spcAft>
                  <a:buClrTx/>
                  <a:buSzTx/>
                  <a:buFont typeface="Arial" panose="020B0604020202020204" pitchFamily="34" charset="0"/>
                  <a:buChar char="•"/>
                  <a:tabLst/>
                  <a:defRPr/>
                </a:pPr>
                <a:r>
                  <a:rPr kumimoji="0" lang="en-US" sz="1000" b="0" i="0" u="none" kern="1200" cap="none" spc="0" normalizeH="0" baseline="0" noProof="0">
                    <a:ln>
                      <a:noFill/>
                    </a:ln>
                    <a:solidFill>
                      <a:srgbClr val="0F2741"/>
                    </a:solidFill>
                    <a:effectLst/>
                    <a:uLnTx/>
                    <a:uFillTx/>
                    <a:ea typeface="+mn-ea"/>
                    <a:cs typeface="Open Sans"/>
                  </a:rPr>
                  <a:t>Travel &amp; Leisure</a:t>
                </a:r>
              </a:p>
            </p:txBody>
          </p:sp>
        </p:grpSp>
        <p:grpSp>
          <p:nvGrpSpPr>
            <p:cNvPr id="58" name="Group 57">
              <a:extLst>
                <a:ext uri="{FF2B5EF4-FFF2-40B4-BE49-F238E27FC236}">
                  <a16:creationId xmlns:a16="http://schemas.microsoft.com/office/drawing/2014/main" id="{43128A38-2552-35FB-DBC8-E4741A477DC8}"/>
                </a:ext>
              </a:extLst>
            </p:cNvPr>
            <p:cNvGrpSpPr/>
            <p:nvPr/>
          </p:nvGrpSpPr>
          <p:grpSpPr>
            <a:xfrm>
              <a:off x="6399856" y="4371152"/>
              <a:ext cx="2616018" cy="1374251"/>
              <a:chOff x="6419986" y="4535767"/>
              <a:chExt cx="2633847" cy="1374251"/>
            </a:xfrm>
          </p:grpSpPr>
          <p:sp>
            <p:nvSpPr>
              <p:cNvPr id="50" name="Textplatzhalter 7">
                <a:extLst>
                  <a:ext uri="{FF2B5EF4-FFF2-40B4-BE49-F238E27FC236}">
                    <a16:creationId xmlns:a16="http://schemas.microsoft.com/office/drawing/2014/main" id="{ED7C52EC-CCFA-FB7C-1CD6-7FAAB4181FC9}"/>
                  </a:ext>
                </a:extLst>
              </p:cNvPr>
              <p:cNvSpPr txBox="1">
                <a:spLocks/>
              </p:cNvSpPr>
              <p:nvPr/>
            </p:nvSpPr>
            <p:spPr>
              <a:xfrm>
                <a:off x="6912019" y="4535767"/>
                <a:ext cx="1765021" cy="600859"/>
              </a:xfrm>
              <a:prstGeom prst="rect">
                <a:avLst/>
              </a:prstGeom>
            </p:spPr>
            <p:txBody>
              <a:bodyPr vert="horz" lIns="0" tIns="0" rIns="0" bIns="0" rtlCol="0" anchor="ctr">
                <a:noAutofit/>
              </a:bodyPr>
              <a:lstStyle>
                <a:lvl1pPr marL="0" indent="0" algn="l" defTabSz="914400" rtl="0" eaLnBrk="1" latinLnBrk="0" hangingPunct="1">
                  <a:lnSpc>
                    <a:spcPts val="1700"/>
                  </a:lnSpc>
                  <a:spcBef>
                    <a:spcPts val="0"/>
                  </a:spcBef>
                  <a:spcAft>
                    <a:spcPts val="600"/>
                  </a:spcAft>
                  <a:buFont typeface="Arial" panose="020B0604020202020204" pitchFamily="34" charset="0"/>
                  <a:buNone/>
                  <a:defRPr lang="en-US" sz="1100" b="1" kern="1200" noProof="0">
                    <a:solidFill>
                      <a:schemeClr val="tx1"/>
                    </a:solidFill>
                    <a:latin typeface="+mn-lt"/>
                    <a:ea typeface="+mn-ea"/>
                    <a:cs typeface="+mn-cs"/>
                  </a:defRPr>
                </a:lvl1pPr>
                <a:lvl2pPr marL="0" indent="0" algn="l" defTabSz="914400" rtl="0" eaLnBrk="1" latinLnBrk="0" hangingPunct="1">
                  <a:lnSpc>
                    <a:spcPts val="1700"/>
                  </a:lnSpc>
                  <a:spcBef>
                    <a:spcPts val="0"/>
                  </a:spcBef>
                  <a:spcAft>
                    <a:spcPts val="600"/>
                  </a:spcAft>
                  <a:buFont typeface="Arial" panose="020B0604020202020204" pitchFamily="34" charset="0"/>
                  <a:buNone/>
                  <a:tabLst/>
                  <a:defRPr lang="en-US" sz="1100" b="0" kern="1200" noProof="0">
                    <a:solidFill>
                      <a:schemeClr val="tx1"/>
                    </a:solidFill>
                    <a:latin typeface="+mn-lt"/>
                    <a:ea typeface="+mn-ea"/>
                    <a:cs typeface="+mn-cs"/>
                  </a:defRPr>
                </a:lvl2pPr>
                <a:lvl3pPr marL="142875" indent="-142875" algn="l" defTabSz="914400" rtl="0" eaLnBrk="1" latinLnBrk="0" hangingPunct="1">
                  <a:lnSpc>
                    <a:spcPts val="1700"/>
                  </a:lnSpc>
                  <a:spcBef>
                    <a:spcPts val="0"/>
                  </a:spcBef>
                  <a:spcAft>
                    <a:spcPts val="600"/>
                  </a:spcAft>
                  <a:buFont typeface="Arial" panose="020B0604020202020204" pitchFamily="34" charset="0"/>
                  <a:buChar char="•"/>
                  <a:tabLst/>
                  <a:defRPr lang="en-US" sz="1100" kern="1200" noProof="0">
                    <a:solidFill>
                      <a:schemeClr val="tx1"/>
                    </a:solidFill>
                    <a:latin typeface="+mn-lt"/>
                    <a:ea typeface="+mn-ea"/>
                    <a:cs typeface="+mn-cs"/>
                  </a:defRPr>
                </a:lvl3pPr>
                <a:lvl4pPr marL="358775" indent="-142875" algn="l" defTabSz="914400" rtl="0" eaLnBrk="1" latinLnBrk="0" hangingPunct="1">
                  <a:lnSpc>
                    <a:spcPts val="1700"/>
                  </a:lnSpc>
                  <a:spcBef>
                    <a:spcPts val="0"/>
                  </a:spcBef>
                  <a:spcAft>
                    <a:spcPts val="600"/>
                  </a:spcAft>
                  <a:buFont typeface="Arial" panose="020B0604020202020204" pitchFamily="34" charset="0"/>
                  <a:buChar char="•"/>
                  <a:tabLst/>
                  <a:defRPr lang="en-US" sz="1100" kern="1200" noProof="0">
                    <a:solidFill>
                      <a:schemeClr val="tx1"/>
                    </a:solidFill>
                    <a:latin typeface="+mn-lt"/>
                    <a:ea typeface="+mn-ea"/>
                    <a:cs typeface="+mn-cs"/>
                  </a:defRPr>
                </a:lvl4pPr>
                <a:lvl5pPr marL="574675" indent="-142875" algn="l" defTabSz="914400" rtl="0" eaLnBrk="1" latinLnBrk="0" hangingPunct="1">
                  <a:lnSpc>
                    <a:spcPts val="1700"/>
                  </a:lnSpc>
                  <a:spcBef>
                    <a:spcPts val="0"/>
                  </a:spcBef>
                  <a:spcAft>
                    <a:spcPts val="600"/>
                  </a:spcAft>
                  <a:buFont typeface="Arial" panose="020B0604020202020204" pitchFamily="34" charset="0"/>
                  <a:buChar char="•"/>
                  <a:defRPr lang="en-US" sz="1100" b="0" kern="1200" noProof="0">
                    <a:solidFill>
                      <a:schemeClr val="tx1"/>
                    </a:solidFill>
                    <a:latin typeface="+mn-lt"/>
                    <a:ea typeface="+mn-ea"/>
                    <a:cs typeface="+mn-cs"/>
                  </a:defRPr>
                </a:lvl5pPr>
                <a:lvl6pPr marL="714375"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6pPr>
                <a:lvl7pPr marL="857250"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7pPr>
                <a:lvl8pPr marL="1000125"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8pPr>
                <a:lvl9pPr marL="1143000" indent="-142875" algn="l" defTabSz="914400" rtl="0" eaLnBrk="1" latinLnBrk="0" hangingPunct="1">
                  <a:lnSpc>
                    <a:spcPts val="17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200" b="1" i="0" u="none" strike="noStrike" kern="1200" cap="none" spc="0" normalizeH="0" baseline="0" noProof="0">
                    <a:ln>
                      <a:noFill/>
                    </a:ln>
                    <a:solidFill>
                      <a:srgbClr val="0F2741"/>
                    </a:solidFill>
                    <a:effectLst/>
                    <a:uLnTx/>
                    <a:uFillTx/>
                    <a:latin typeface="Open Sans"/>
                    <a:ea typeface="Open Sans"/>
                    <a:cs typeface="Open Sans"/>
                  </a:rPr>
                  <a:t>Others</a:t>
                </a:r>
              </a:p>
            </p:txBody>
          </p:sp>
          <p:sp>
            <p:nvSpPr>
              <p:cNvPr id="51" name="Rectangle 50">
                <a:extLst>
                  <a:ext uri="{FF2B5EF4-FFF2-40B4-BE49-F238E27FC236}">
                    <a16:creationId xmlns:a16="http://schemas.microsoft.com/office/drawing/2014/main" id="{B7365035-C164-F07F-E97F-3B40A5349AE8}"/>
                  </a:ext>
                </a:extLst>
              </p:cNvPr>
              <p:cNvSpPr/>
              <p:nvPr/>
            </p:nvSpPr>
            <p:spPr>
              <a:xfrm>
                <a:off x="6419986" y="5168247"/>
                <a:ext cx="2633847" cy="741771"/>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t"/>
              <a:lstStyle/>
              <a:p>
                <a:pPr marL="342900" marR="0" lvl="0" indent="-342900" algn="l" defTabSz="914400" rtl="0" eaLnBrk="1" fontAlgn="auto" latinLnBrk="0" hangingPunct="1">
                  <a:spcAft>
                    <a:spcPts val="40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0F2741"/>
                    </a:solidFill>
                    <a:effectLst/>
                    <a:uLnTx/>
                    <a:uFillTx/>
                    <a:ea typeface="+mn-ea"/>
                    <a:cs typeface="Open Sans"/>
                  </a:rPr>
                  <a:t>Utilities</a:t>
                </a:r>
              </a:p>
              <a:p>
                <a:pPr marL="342900" marR="0" lvl="0" indent="-342900" algn="l" defTabSz="914400" rtl="0" eaLnBrk="1" fontAlgn="auto" latinLnBrk="0" hangingPunct="1">
                  <a:spcAft>
                    <a:spcPts val="40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0F2741"/>
                    </a:solidFill>
                    <a:effectLst/>
                    <a:uLnTx/>
                    <a:uFillTx/>
                    <a:ea typeface="+mn-ea"/>
                    <a:cs typeface="Open Sans"/>
                  </a:rPr>
                  <a:t>Transportation and Logistics</a:t>
                </a:r>
              </a:p>
              <a:p>
                <a:pPr marL="342900" marR="0" lvl="0" indent="-342900" algn="l" defTabSz="914400" rtl="0" eaLnBrk="1" fontAlgn="auto" latinLnBrk="0" hangingPunct="1">
                  <a:spcAft>
                    <a:spcPts val="40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0F2741"/>
                    </a:solidFill>
                    <a:effectLst/>
                    <a:uLnTx/>
                    <a:uFillTx/>
                    <a:ea typeface="Open Sans" panose="020B0606030504020204" pitchFamily="34" charset="0"/>
                    <a:cs typeface="Open Sans" panose="020B0606030504020204" pitchFamily="34" charset="0"/>
                  </a:rPr>
                  <a:t>Education</a:t>
                </a:r>
              </a:p>
              <a:p>
                <a:pPr marL="342900" indent="-342900">
                  <a:spcAft>
                    <a:spcPts val="400"/>
                  </a:spcAft>
                  <a:buFont typeface="Arial" panose="020B0604020202020204" pitchFamily="34" charset="0"/>
                  <a:buChar char="•"/>
                  <a:defRPr/>
                </a:pPr>
                <a:r>
                  <a:rPr kumimoji="0" lang="en-US" sz="1000" b="0" i="0" u="none" strike="noStrike" kern="1200" cap="none" spc="0" normalizeH="0" baseline="0" noProof="0">
                    <a:ln>
                      <a:noFill/>
                    </a:ln>
                    <a:solidFill>
                      <a:srgbClr val="0F2741"/>
                    </a:solidFill>
                    <a:effectLst/>
                    <a:uLnTx/>
                    <a:uFillTx/>
                    <a:ea typeface="Open Sans" panose="020B0606030504020204" pitchFamily="34" charset="0"/>
                    <a:cs typeface="Open Sans" panose="020B0606030504020204" pitchFamily="34" charset="0"/>
                  </a:rPr>
                  <a:t>Government Services</a:t>
                </a:r>
              </a:p>
              <a:p>
                <a:pPr marL="342900" indent="-342900">
                  <a:spcAft>
                    <a:spcPts val="400"/>
                  </a:spcAft>
                  <a:buFont typeface="Arial" panose="020B0604020202020204" pitchFamily="34" charset="0"/>
                  <a:buChar char="•"/>
                  <a:defRPr/>
                </a:pPr>
                <a:r>
                  <a:rPr lang="en-US" sz="1000">
                    <a:solidFill>
                      <a:srgbClr val="0F2741"/>
                    </a:solidFill>
                    <a:ea typeface="Open Sans" panose="020B0606030504020204" pitchFamily="34" charset="0"/>
                    <a:cs typeface="Open Sans" panose="020B0606030504020204" pitchFamily="34" charset="0"/>
                  </a:rPr>
                  <a:t>Insurance</a:t>
                </a:r>
              </a:p>
              <a:p>
                <a:pPr marL="342900" indent="-342900">
                  <a:spcAft>
                    <a:spcPts val="400"/>
                  </a:spcAft>
                  <a:buFont typeface="Arial" panose="020B0604020202020204" pitchFamily="34" charset="0"/>
                  <a:buChar char="•"/>
                  <a:defRPr/>
                </a:pPr>
                <a:r>
                  <a:rPr kumimoji="0" lang="en-US" sz="1000" b="0" i="0" u="none" strike="noStrike" kern="1200" cap="none" spc="0" normalizeH="0" baseline="0" noProof="0">
                    <a:ln>
                      <a:noFill/>
                    </a:ln>
                    <a:solidFill>
                      <a:srgbClr val="0F2741"/>
                    </a:solidFill>
                    <a:effectLst/>
                    <a:uLnTx/>
                    <a:uFillTx/>
                    <a:ea typeface="Open Sans" panose="020B0606030504020204" pitchFamily="34" charset="0"/>
                    <a:cs typeface="Open Sans" panose="020B0606030504020204" pitchFamily="34" charset="0"/>
                  </a:rPr>
                  <a:t>Agriculture</a:t>
                </a:r>
              </a:p>
              <a:p>
                <a:pPr marR="0" lvl="0" algn="l" defTabSz="914400" rtl="0" eaLnBrk="1" fontAlgn="auto" latinLnBrk="0" hangingPunct="1">
                  <a:lnSpc>
                    <a:spcPct val="100000"/>
                  </a:lnSpc>
                  <a:spcBef>
                    <a:spcPts val="500"/>
                  </a:spcBef>
                  <a:spcAft>
                    <a:spcPts val="400"/>
                  </a:spcAft>
                  <a:buClrTx/>
                  <a:buSzTx/>
                  <a:tabLst/>
                  <a:defRPr/>
                </a:pPr>
                <a:r>
                  <a:rPr kumimoji="0" lang="en-US" sz="1000" b="0" i="0" u="none" strike="noStrike" kern="1200" cap="none" spc="0" normalizeH="0" baseline="0" noProof="0">
                    <a:ln>
                      <a:noFill/>
                    </a:ln>
                    <a:solidFill>
                      <a:srgbClr val="0F2741"/>
                    </a:solidFill>
                    <a:effectLst/>
                    <a:uLnTx/>
                    <a:uFillTx/>
                    <a:latin typeface="Open Sans"/>
                    <a:ea typeface="+mn-ea"/>
                    <a:cs typeface="Open Sans"/>
                  </a:rPr>
                  <a:t> </a:t>
                </a:r>
              </a:p>
            </p:txBody>
          </p:sp>
        </p:grpSp>
      </p:grpSp>
      <p:sp>
        <p:nvSpPr>
          <p:cNvPr id="59" name="TextBox 58">
            <a:extLst>
              <a:ext uri="{FF2B5EF4-FFF2-40B4-BE49-F238E27FC236}">
                <a16:creationId xmlns:a16="http://schemas.microsoft.com/office/drawing/2014/main" id="{9CDCB693-97C0-BD7D-E611-E09022CAC21F}"/>
              </a:ext>
            </a:extLst>
          </p:cNvPr>
          <p:cNvSpPr txBox="1"/>
          <p:nvPr/>
        </p:nvSpPr>
        <p:spPr>
          <a:xfrm>
            <a:off x="10701495" y="291402"/>
            <a:ext cx="0" cy="0"/>
          </a:xfrm>
          <a:prstGeom prst="rect">
            <a:avLst/>
          </a:prstGeom>
        </p:spPr>
        <p:txBody>
          <a:bodyPr vert="horz" wrap="none" lIns="0" tIns="0" rIns="0" bIns="0" rtlCol="0">
            <a:noAutofit/>
          </a:bodyPr>
          <a:lstStyle/>
          <a:p>
            <a:pPr marL="144000" marR="0" lvl="0" indent="-144000" algn="l" defTabSz="914400" rtl="0" eaLnBrk="1" fontAlgn="auto" latinLnBrk="0" hangingPunct="1">
              <a:lnSpc>
                <a:spcPts val="1700"/>
              </a:lnSpc>
              <a:spcBef>
                <a:spcPts val="0"/>
              </a:spcBef>
              <a:spcAft>
                <a:spcPts val="600"/>
              </a:spcAft>
              <a:buClrTx/>
              <a:buSzTx/>
              <a:buFont typeface="Arial" panose="020B0604020202020204" pitchFamily="34" charset="0"/>
              <a:buChar char="•"/>
              <a:tabLst/>
              <a:defRPr/>
            </a:pPr>
            <a:endParaRPr kumimoji="0" lang="en-US" sz="1100" b="0" i="0" u="none" strike="noStrike" kern="1200" cap="none" spc="0" normalizeH="0" baseline="0" noProof="0">
              <a:ln>
                <a:noFill/>
              </a:ln>
              <a:solidFill>
                <a:srgbClr val="0F2741"/>
              </a:solidFill>
              <a:effectLst/>
              <a:uLnTx/>
              <a:uFillTx/>
              <a:latin typeface="Open Sans"/>
              <a:ea typeface="+mn-ea"/>
              <a:cs typeface="Open Sans"/>
            </a:endParaRPr>
          </a:p>
        </p:txBody>
      </p:sp>
      <p:grpSp>
        <p:nvGrpSpPr>
          <p:cNvPr id="60" name="Group 59">
            <a:extLst>
              <a:ext uri="{FF2B5EF4-FFF2-40B4-BE49-F238E27FC236}">
                <a16:creationId xmlns:a16="http://schemas.microsoft.com/office/drawing/2014/main" id="{456FF81A-F586-1A09-F0E4-A8AB6298C6CE}"/>
              </a:ext>
            </a:extLst>
          </p:cNvPr>
          <p:cNvGrpSpPr/>
          <p:nvPr/>
        </p:nvGrpSpPr>
        <p:grpSpPr>
          <a:xfrm>
            <a:off x="10481700" y="-3"/>
            <a:ext cx="1474916" cy="729342"/>
            <a:chOff x="10481700" y="-3"/>
            <a:chExt cx="1474916" cy="729342"/>
          </a:xfrm>
        </p:grpSpPr>
        <p:sp>
          <p:nvSpPr>
            <p:cNvPr id="61" name="Freeform: Shape 34">
              <a:extLst>
                <a:ext uri="{FF2B5EF4-FFF2-40B4-BE49-F238E27FC236}">
                  <a16:creationId xmlns:a16="http://schemas.microsoft.com/office/drawing/2014/main" id="{9C015EF6-9E74-88D1-DC9B-3EF03C1FDD54}"/>
                </a:ext>
              </a:extLst>
            </p:cNvPr>
            <p:cNvSpPr>
              <a:spLocks/>
            </p:cNvSpPr>
            <p:nvPr/>
          </p:nvSpPr>
          <p:spPr>
            <a:xfrm>
              <a:off x="10481700" y="-3"/>
              <a:ext cx="408116" cy="729342"/>
            </a:xfrm>
            <a:custGeom>
              <a:avLst/>
              <a:gdLst>
                <a:gd name="connsiteX0" fmla="*/ 0 w 432000"/>
                <a:gd name="connsiteY0" fmla="*/ 0 h 650217"/>
                <a:gd name="connsiteX1" fmla="*/ 432000 w 432000"/>
                <a:gd name="connsiteY1" fmla="*/ 0 h 650217"/>
                <a:gd name="connsiteX2" fmla="*/ 432000 w 432000"/>
                <a:gd name="connsiteY2" fmla="*/ 168772 h 650217"/>
                <a:gd name="connsiteX3" fmla="*/ 431420 w 432000"/>
                <a:gd name="connsiteY3" fmla="*/ 168772 h 650217"/>
                <a:gd name="connsiteX4" fmla="*/ 431420 w 432000"/>
                <a:gd name="connsiteY4" fmla="*/ 542309 h 650217"/>
                <a:gd name="connsiteX5" fmla="*/ 216000 w 432000"/>
                <a:gd name="connsiteY5" fmla="*/ 650217 h 650217"/>
                <a:gd name="connsiteX6" fmla="*/ 581 w 432000"/>
                <a:gd name="connsiteY6" fmla="*/ 542309 h 650217"/>
                <a:gd name="connsiteX7" fmla="*/ 581 w 432000"/>
                <a:gd name="connsiteY7" fmla="*/ 168772 h 650217"/>
                <a:gd name="connsiteX8" fmla="*/ 0 w 432000"/>
                <a:gd name="connsiteY8" fmla="*/ 168772 h 650217"/>
                <a:gd name="connsiteX0" fmla="*/ 0 w 432000"/>
                <a:gd name="connsiteY0" fmla="*/ 0 h 776787"/>
                <a:gd name="connsiteX1" fmla="*/ 432000 w 432000"/>
                <a:gd name="connsiteY1" fmla="*/ 126570 h 776787"/>
                <a:gd name="connsiteX2" fmla="*/ 432000 w 432000"/>
                <a:gd name="connsiteY2" fmla="*/ 295342 h 776787"/>
                <a:gd name="connsiteX3" fmla="*/ 431420 w 432000"/>
                <a:gd name="connsiteY3" fmla="*/ 295342 h 776787"/>
                <a:gd name="connsiteX4" fmla="*/ 431420 w 432000"/>
                <a:gd name="connsiteY4" fmla="*/ 668879 h 776787"/>
                <a:gd name="connsiteX5" fmla="*/ 216000 w 432000"/>
                <a:gd name="connsiteY5" fmla="*/ 776787 h 776787"/>
                <a:gd name="connsiteX6" fmla="*/ 581 w 432000"/>
                <a:gd name="connsiteY6" fmla="*/ 668879 h 776787"/>
                <a:gd name="connsiteX7" fmla="*/ 581 w 432000"/>
                <a:gd name="connsiteY7" fmla="*/ 295342 h 776787"/>
                <a:gd name="connsiteX8" fmla="*/ 0 w 432000"/>
                <a:gd name="connsiteY8" fmla="*/ 295342 h 776787"/>
                <a:gd name="connsiteX9" fmla="*/ 0 w 432000"/>
                <a:gd name="connsiteY9" fmla="*/ 0 h 776787"/>
                <a:gd name="connsiteX0" fmla="*/ 0 w 432000"/>
                <a:gd name="connsiteY0" fmla="*/ 0 h 776787"/>
                <a:gd name="connsiteX1" fmla="*/ 432000 w 432000"/>
                <a:gd name="connsiteY1" fmla="*/ 0 h 776787"/>
                <a:gd name="connsiteX2" fmla="*/ 432000 w 432000"/>
                <a:gd name="connsiteY2" fmla="*/ 295342 h 776787"/>
                <a:gd name="connsiteX3" fmla="*/ 431420 w 432000"/>
                <a:gd name="connsiteY3" fmla="*/ 295342 h 776787"/>
                <a:gd name="connsiteX4" fmla="*/ 431420 w 432000"/>
                <a:gd name="connsiteY4" fmla="*/ 668879 h 776787"/>
                <a:gd name="connsiteX5" fmla="*/ 216000 w 432000"/>
                <a:gd name="connsiteY5" fmla="*/ 776787 h 776787"/>
                <a:gd name="connsiteX6" fmla="*/ 581 w 432000"/>
                <a:gd name="connsiteY6" fmla="*/ 668879 h 776787"/>
                <a:gd name="connsiteX7" fmla="*/ 581 w 432000"/>
                <a:gd name="connsiteY7" fmla="*/ 295342 h 776787"/>
                <a:gd name="connsiteX8" fmla="*/ 0 w 432000"/>
                <a:gd name="connsiteY8" fmla="*/ 295342 h 776787"/>
                <a:gd name="connsiteX9" fmla="*/ 0 w 432000"/>
                <a:gd name="connsiteY9" fmla="*/ 0 h 776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2000" h="776787">
                  <a:moveTo>
                    <a:pt x="0" y="0"/>
                  </a:moveTo>
                  <a:lnTo>
                    <a:pt x="432000" y="0"/>
                  </a:lnTo>
                  <a:lnTo>
                    <a:pt x="432000" y="295342"/>
                  </a:lnTo>
                  <a:lnTo>
                    <a:pt x="431420" y="295342"/>
                  </a:lnTo>
                  <a:lnTo>
                    <a:pt x="431420" y="668879"/>
                  </a:lnTo>
                  <a:lnTo>
                    <a:pt x="216000" y="776787"/>
                  </a:lnTo>
                  <a:lnTo>
                    <a:pt x="581" y="668879"/>
                  </a:lnTo>
                  <a:lnTo>
                    <a:pt x="581" y="295342"/>
                  </a:lnTo>
                  <a:lnTo>
                    <a:pt x="0" y="295342"/>
                  </a:lnTo>
                  <a:lnTo>
                    <a:pt x="0" y="0"/>
                  </a:lnTo>
                  <a:close/>
                </a:path>
              </a:pathLst>
            </a:custGeom>
            <a:solidFill>
              <a:srgbClr val="0666E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144000" rIns="72000" bIns="144000" rtlCol="0" anchor="b"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a:solidFill>
                    <a:prstClr val="white"/>
                  </a:solidFill>
                  <a:latin typeface="Open Sans"/>
                  <a:cs typeface="Open Sans"/>
                </a:rPr>
                <a:t>5</a:t>
              </a:r>
              <a:endParaRPr kumimoji="0" lang="en-US" sz="1100" b="1" i="0" u="none" strike="noStrike" kern="1200" cap="none" spc="0" normalizeH="0" baseline="0" noProof="0">
                <a:ln>
                  <a:noFill/>
                </a:ln>
                <a:solidFill>
                  <a:prstClr val="white"/>
                </a:solidFill>
                <a:effectLst/>
                <a:uLnTx/>
                <a:uFillTx/>
                <a:latin typeface="Open Sans"/>
                <a:ea typeface="+mn-ea"/>
                <a:cs typeface="Open Sans"/>
              </a:endParaRPr>
            </a:p>
          </p:txBody>
        </p:sp>
        <p:sp>
          <p:nvSpPr>
            <p:cNvPr id="62" name="Text Placeholder 8">
              <a:extLst>
                <a:ext uri="{FF2B5EF4-FFF2-40B4-BE49-F238E27FC236}">
                  <a16:creationId xmlns:a16="http://schemas.microsoft.com/office/drawing/2014/main" id="{A5D02841-51D2-3F1E-706D-0521FEB95C90}"/>
                </a:ext>
              </a:extLst>
            </p:cNvPr>
            <p:cNvSpPr txBox="1">
              <a:spLocks/>
            </p:cNvSpPr>
            <p:nvPr/>
          </p:nvSpPr>
          <p:spPr>
            <a:xfrm>
              <a:off x="10889816" y="198000"/>
              <a:ext cx="1066800" cy="396000"/>
            </a:xfrm>
            <a:prstGeom prst="rect">
              <a:avLst/>
            </a:prstGeom>
          </p:spPr>
          <p:txBody>
            <a:bodyPr lIns="108000" tIns="0" rIns="0" bIns="0" anchor="t"/>
            <a:lstStyle>
              <a:lvl1pPr marL="0" marR="0" indent="0" algn="l" defTabSz="914400" rtl="0" eaLnBrk="1" fontAlgn="auto" latinLnBrk="0" hangingPunct="1">
                <a:lnSpc>
                  <a:spcPct val="100000"/>
                </a:lnSpc>
                <a:spcBef>
                  <a:spcPts val="0"/>
                </a:spcBef>
                <a:spcAft>
                  <a:spcPts val="0"/>
                </a:spcAft>
                <a:buClrTx/>
                <a:buSzTx/>
                <a:buFontTx/>
                <a:buNone/>
                <a:tabLst/>
                <a:defRPr lang="en-US" sz="1000" b="1" kern="1200" noProof="0" dirty="0">
                  <a:solidFill>
                    <a:schemeClr val="tx1"/>
                  </a:solidFill>
                  <a:latin typeface="+mn-lt"/>
                  <a:ea typeface="+mn-ea"/>
                  <a:cs typeface="+mn-cs"/>
                </a:defRPr>
              </a:lvl1pPr>
              <a:lvl2pPr marL="0" indent="0" algn="l" defTabSz="914400" rtl="0" eaLnBrk="1" latinLnBrk="0" hangingPunct="1">
                <a:lnSpc>
                  <a:spcPct val="150000"/>
                </a:lnSpc>
                <a:spcBef>
                  <a:spcPts val="0"/>
                </a:spcBef>
                <a:spcAft>
                  <a:spcPts val="600"/>
                </a:spcAft>
                <a:buFont typeface="Arial" panose="020B0604020202020204" pitchFamily="34" charset="0"/>
                <a:buNone/>
                <a:tabLst/>
                <a:defRPr lang="en-US" sz="1600" b="0" kern="1200" noProof="0" dirty="0">
                  <a:solidFill>
                    <a:schemeClr val="tx1"/>
                  </a:solidFill>
                  <a:latin typeface="+mn-lt"/>
                  <a:ea typeface="+mn-ea"/>
                  <a:cs typeface="+mn-cs"/>
                </a:defRPr>
              </a:lvl2pPr>
              <a:lvl3pPr marL="142875" indent="-142875" algn="l" defTabSz="914400" rtl="0" eaLnBrk="1" latinLnBrk="0" hangingPunct="1">
                <a:lnSpc>
                  <a:spcPct val="150000"/>
                </a:lnSpc>
                <a:spcBef>
                  <a:spcPts val="0"/>
                </a:spcBef>
                <a:spcAft>
                  <a:spcPts val="600"/>
                </a:spcAft>
                <a:buFont typeface="Arial" panose="020B0604020202020204" pitchFamily="34" charset="0"/>
                <a:buChar char="•"/>
                <a:tabLst/>
                <a:defRPr lang="en-US" sz="1600" kern="1200" noProof="0" dirty="0">
                  <a:solidFill>
                    <a:schemeClr val="tx1"/>
                  </a:solidFill>
                  <a:latin typeface="+mn-lt"/>
                  <a:ea typeface="+mn-ea"/>
                  <a:cs typeface="+mn-cs"/>
                </a:defRPr>
              </a:lvl3pPr>
              <a:lvl4pPr marL="358775" indent="-142875" algn="l" defTabSz="914400" rtl="0" eaLnBrk="1" latinLnBrk="0" hangingPunct="1">
                <a:lnSpc>
                  <a:spcPct val="150000"/>
                </a:lnSpc>
                <a:spcBef>
                  <a:spcPts val="0"/>
                </a:spcBef>
                <a:spcAft>
                  <a:spcPts val="600"/>
                </a:spcAft>
                <a:buFont typeface="Arial" panose="020B0604020202020204" pitchFamily="34" charset="0"/>
                <a:buChar char="•"/>
                <a:tabLst/>
                <a:defRPr lang="en-US" sz="1600" kern="1200" noProof="0" dirty="0">
                  <a:solidFill>
                    <a:schemeClr val="tx1"/>
                  </a:solidFill>
                  <a:latin typeface="+mn-lt"/>
                  <a:ea typeface="+mn-ea"/>
                  <a:cs typeface="+mn-cs"/>
                </a:defRPr>
              </a:lvl4pPr>
              <a:lvl5pPr marL="574675" indent="-142875" algn="l" defTabSz="914400" rtl="0" eaLnBrk="1" latinLnBrk="0" hangingPunct="1">
                <a:lnSpc>
                  <a:spcPct val="150000"/>
                </a:lnSpc>
                <a:spcBef>
                  <a:spcPts val="0"/>
                </a:spcBef>
                <a:spcAft>
                  <a:spcPts val="600"/>
                </a:spcAft>
                <a:buFont typeface="Arial" panose="020B0604020202020204" pitchFamily="34" charset="0"/>
                <a:buChar char="•"/>
                <a:defRPr lang="en-US" sz="1600" b="0" kern="1200" noProof="0" dirty="0">
                  <a:solidFill>
                    <a:schemeClr val="tx1"/>
                  </a:solidFill>
                  <a:latin typeface="+mn-lt"/>
                  <a:ea typeface="+mn-ea"/>
                  <a:cs typeface="+mn-cs"/>
                </a:defRPr>
              </a:lvl5pPr>
              <a:lvl6pPr marL="714375"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857250"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00125"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143000"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455F7C"/>
                </a:solidFill>
                <a:effectLst/>
                <a:uLnTx/>
                <a:uFillTx/>
                <a:latin typeface="Open Sans"/>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i="0" u="none" strike="noStrike" kern="1200" cap="none" spc="0" normalizeH="0" baseline="0" noProof="0">
                  <a:ln>
                    <a:noFill/>
                  </a:ln>
                  <a:solidFill>
                    <a:srgbClr val="455F7C"/>
                  </a:solidFill>
                  <a:effectLst/>
                  <a:uLnTx/>
                  <a:uFillTx/>
                  <a:latin typeface="Open Sans"/>
                  <a:ea typeface="Open Sans" panose="020B0606030504020204" pitchFamily="34" charset="0"/>
                  <a:cs typeface="Open Sans" panose="020B0606030504020204" pitchFamily="34" charset="0"/>
                </a:rPr>
                <a:t>Industries</a:t>
              </a:r>
            </a:p>
          </p:txBody>
        </p:sp>
      </p:grpSp>
      <p:pic>
        <p:nvPicPr>
          <p:cNvPr id="3" name="Graphic 2" descr="City with solid fill">
            <a:extLst>
              <a:ext uri="{FF2B5EF4-FFF2-40B4-BE49-F238E27FC236}">
                <a16:creationId xmlns:a16="http://schemas.microsoft.com/office/drawing/2014/main" id="{DEDF8024-00D8-0996-7D8E-2424890FD8A8}"/>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7770412" y="4042394"/>
            <a:ext cx="427590" cy="430504"/>
          </a:xfrm>
          <a:prstGeom prst="rect">
            <a:avLst/>
          </a:prstGeom>
        </p:spPr>
      </p:pic>
    </p:spTree>
    <p:extLst>
      <p:ext uri="{BB962C8B-B14F-4D97-AF65-F5344CB8AC3E}">
        <p14:creationId xmlns:p14="http://schemas.microsoft.com/office/powerpoint/2010/main" val="1065492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DB3A63FF-4076-F101-06CE-1A908487135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10" name="Object 9" hidden="1">
                        <a:extLst>
                          <a:ext uri="{FF2B5EF4-FFF2-40B4-BE49-F238E27FC236}">
                            <a16:creationId xmlns:a16="http://schemas.microsoft.com/office/drawing/2014/main" id="{DB3A63FF-4076-F101-06CE-1A908487135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Text Placeholder 19">
            <a:extLst>
              <a:ext uri="{FF2B5EF4-FFF2-40B4-BE49-F238E27FC236}">
                <a16:creationId xmlns:a16="http://schemas.microsoft.com/office/drawing/2014/main" id="{45D2B9CD-5081-549C-5F87-E705CC3C57FA}"/>
              </a:ext>
            </a:extLst>
          </p:cNvPr>
          <p:cNvSpPr>
            <a:spLocks noGrp="1"/>
          </p:cNvSpPr>
          <p:nvPr>
            <p:ph type="body" sz="quarter" idx="18"/>
          </p:nvPr>
        </p:nvSpPr>
        <p:spPr/>
        <p:txBody>
          <a:bodyPr/>
          <a:lstStyle/>
          <a:p>
            <a:endParaRPr lang="en-US"/>
          </a:p>
        </p:txBody>
      </p:sp>
      <p:sp>
        <p:nvSpPr>
          <p:cNvPr id="19" name="Text Placeholder 18">
            <a:extLst>
              <a:ext uri="{FF2B5EF4-FFF2-40B4-BE49-F238E27FC236}">
                <a16:creationId xmlns:a16="http://schemas.microsoft.com/office/drawing/2014/main" id="{643C6D75-B98D-A32C-02D4-70348473D78B}"/>
              </a:ext>
            </a:extLst>
          </p:cNvPr>
          <p:cNvSpPr>
            <a:spLocks noGrp="1"/>
          </p:cNvSpPr>
          <p:nvPr>
            <p:ph type="body" sz="quarter" idx="17"/>
          </p:nvPr>
        </p:nvSpPr>
        <p:spPr/>
        <p:txBody>
          <a:bodyPr/>
          <a:lstStyle/>
          <a:p>
            <a:endParaRPr lang="en-US"/>
          </a:p>
        </p:txBody>
      </p:sp>
      <p:sp>
        <p:nvSpPr>
          <p:cNvPr id="17" name="Text Placeholder 16">
            <a:extLst>
              <a:ext uri="{FF2B5EF4-FFF2-40B4-BE49-F238E27FC236}">
                <a16:creationId xmlns:a16="http://schemas.microsoft.com/office/drawing/2014/main" id="{C7E68336-C75E-84E4-9A31-00F3FBA132D4}"/>
              </a:ext>
            </a:extLst>
          </p:cNvPr>
          <p:cNvSpPr>
            <a:spLocks noGrp="1"/>
          </p:cNvSpPr>
          <p:nvPr>
            <p:ph type="body" sz="quarter" idx="12"/>
          </p:nvPr>
        </p:nvSpPr>
        <p:spPr/>
        <p:txBody>
          <a:bodyPr/>
          <a:lstStyle/>
          <a:p>
            <a:endParaRPr lang="en-US"/>
          </a:p>
        </p:txBody>
      </p:sp>
      <p:sp>
        <p:nvSpPr>
          <p:cNvPr id="18" name="Text Placeholder 17">
            <a:extLst>
              <a:ext uri="{FF2B5EF4-FFF2-40B4-BE49-F238E27FC236}">
                <a16:creationId xmlns:a16="http://schemas.microsoft.com/office/drawing/2014/main" id="{13CEC1FF-486C-813C-BE2D-0C37C1D64549}"/>
              </a:ext>
            </a:extLst>
          </p:cNvPr>
          <p:cNvSpPr>
            <a:spLocks noGrp="1"/>
          </p:cNvSpPr>
          <p:nvPr>
            <p:ph type="body" sz="quarter" idx="14"/>
          </p:nvPr>
        </p:nvSpPr>
        <p:spPr/>
        <p:txBody>
          <a:bodyPr/>
          <a:lstStyle/>
          <a:p>
            <a:endParaRPr lang="en-US"/>
          </a:p>
        </p:txBody>
      </p:sp>
      <p:sp>
        <p:nvSpPr>
          <p:cNvPr id="6" name="Slide Number Placeholder 5">
            <a:extLst>
              <a:ext uri="{FF2B5EF4-FFF2-40B4-BE49-F238E27FC236}">
                <a16:creationId xmlns:a16="http://schemas.microsoft.com/office/drawing/2014/main" id="{E2B06DB0-820D-DAF9-7F30-1E970423F6AE}"/>
              </a:ext>
            </a:extLst>
          </p:cNvPr>
          <p:cNvSpPr>
            <a:spLocks noGrp="1"/>
          </p:cNvSpPr>
          <p:nvPr>
            <p:ph type="sldNum" sz="quarter" idx="10"/>
          </p:nvPr>
        </p:nvSpPr>
        <p:spPr>
          <a:xfrm>
            <a:off x="0" y="6237288"/>
            <a:ext cx="510130" cy="215899"/>
          </a:xfrm>
        </p:spPr>
        <p:txBody>
          <a:bodyPr/>
          <a:lstStyle/>
          <a:p>
            <a:fld id="{BC3E3FA2-354D-4243-BF24-D76E0C6A6C96}" type="slidenum">
              <a:rPr lang="en-US" smtClean="0"/>
              <a:pPr/>
              <a:t>7</a:t>
            </a:fld>
            <a:endParaRPr lang="en-US"/>
          </a:p>
        </p:txBody>
      </p:sp>
      <p:sp>
        <p:nvSpPr>
          <p:cNvPr id="7" name="Text Placeholder 6">
            <a:extLst>
              <a:ext uri="{FF2B5EF4-FFF2-40B4-BE49-F238E27FC236}">
                <a16:creationId xmlns:a16="http://schemas.microsoft.com/office/drawing/2014/main" id="{ED845274-C854-9335-EE20-1AF0C392A69D}"/>
              </a:ext>
            </a:extLst>
          </p:cNvPr>
          <p:cNvSpPr>
            <a:spLocks noGrp="1"/>
          </p:cNvSpPr>
          <p:nvPr>
            <p:ph type="body" sz="quarter" idx="11"/>
          </p:nvPr>
        </p:nvSpPr>
        <p:spPr>
          <a:xfrm>
            <a:off x="587375" y="1304926"/>
            <a:ext cx="9612313" cy="215899"/>
          </a:xfrm>
        </p:spPr>
        <p:txBody>
          <a:bodyPr vert="horz" lIns="0" tIns="0" rIns="0" bIns="0" rtlCol="0" anchor="t">
            <a:noAutofit/>
          </a:bodyPr>
          <a:lstStyle/>
          <a:p>
            <a:r>
              <a:rPr lang="en-US"/>
              <a:t>Disclaimer</a:t>
            </a:r>
          </a:p>
          <a:p>
            <a:endParaRPr lang="en-US"/>
          </a:p>
        </p:txBody>
      </p:sp>
      <p:sp>
        <p:nvSpPr>
          <p:cNvPr id="8" name="Title 7">
            <a:extLst>
              <a:ext uri="{FF2B5EF4-FFF2-40B4-BE49-F238E27FC236}">
                <a16:creationId xmlns:a16="http://schemas.microsoft.com/office/drawing/2014/main" id="{29676F48-9446-7C42-3CA1-9AE15F266387}"/>
              </a:ext>
            </a:extLst>
          </p:cNvPr>
          <p:cNvSpPr>
            <a:spLocks noGrp="1"/>
          </p:cNvSpPr>
          <p:nvPr>
            <p:ph type="title"/>
          </p:nvPr>
        </p:nvSpPr>
        <p:spPr>
          <a:xfrm>
            <a:off x="587373" y="441326"/>
            <a:ext cx="9612313" cy="719137"/>
          </a:xfrm>
        </p:spPr>
        <p:txBody>
          <a:bodyPr vert="horz"/>
          <a:lstStyle/>
          <a:p>
            <a:r>
              <a:rPr lang="en-US" dirty="0"/>
              <a:t>Legal disclaimer for the ranking </a:t>
            </a:r>
            <a:r>
              <a:rPr lang="en-US" b="1" dirty="0">
                <a:latin typeface="+mn-lt"/>
              </a:rPr>
              <a:t>Australia’s Best Employers 2026 </a:t>
            </a:r>
          </a:p>
        </p:txBody>
      </p:sp>
      <p:sp>
        <p:nvSpPr>
          <p:cNvPr id="4" name="TextBox 3">
            <a:extLst>
              <a:ext uri="{FF2B5EF4-FFF2-40B4-BE49-F238E27FC236}">
                <a16:creationId xmlns:a16="http://schemas.microsoft.com/office/drawing/2014/main" id="{7D4A7C96-C91E-343B-22CB-21A520D434EA}"/>
              </a:ext>
            </a:extLst>
          </p:cNvPr>
          <p:cNvSpPr txBox="1"/>
          <p:nvPr/>
        </p:nvSpPr>
        <p:spPr>
          <a:xfrm>
            <a:off x="10701495" y="291402"/>
            <a:ext cx="0" cy="0"/>
          </a:xfrm>
          <a:prstGeom prst="rect">
            <a:avLst/>
          </a:prstGeom>
        </p:spPr>
        <p:txBody>
          <a:bodyPr vert="horz" wrap="none" lIns="0" tIns="0" rIns="0" bIns="0" rtlCol="0">
            <a:noAutofit/>
          </a:bodyPr>
          <a:lstStyle/>
          <a:p>
            <a:pPr marL="144000" indent="-144000" algn="l">
              <a:lnSpc>
                <a:spcPts val="1700"/>
              </a:lnSpc>
              <a:spcAft>
                <a:spcPts val="600"/>
              </a:spcAft>
              <a:buFont typeface="Arial" panose="020B0604020202020204" pitchFamily="34" charset="0"/>
              <a:buChar char="•"/>
            </a:pPr>
            <a:endParaRPr lang="en-US" sz="1100"/>
          </a:p>
        </p:txBody>
      </p:sp>
      <p:sp>
        <p:nvSpPr>
          <p:cNvPr id="14" name="TextBox 13">
            <a:extLst>
              <a:ext uri="{FF2B5EF4-FFF2-40B4-BE49-F238E27FC236}">
                <a16:creationId xmlns:a16="http://schemas.microsoft.com/office/drawing/2014/main" id="{385BEAB5-5E18-D9F3-967F-4DEC4808BD5B}"/>
              </a:ext>
            </a:extLst>
          </p:cNvPr>
          <p:cNvSpPr txBox="1"/>
          <p:nvPr/>
        </p:nvSpPr>
        <p:spPr>
          <a:xfrm>
            <a:off x="587373" y="1774436"/>
            <a:ext cx="10974974" cy="2001830"/>
          </a:xfrm>
          <a:prstGeom prst="rect">
            <a:avLst/>
          </a:prstGeom>
          <a:noFill/>
        </p:spPr>
        <p:txBody>
          <a:bodyPr wrap="square">
            <a:spAutoFit/>
          </a:bodyPr>
          <a:lstStyle/>
          <a:p>
            <a:pPr algn="just">
              <a:lnSpc>
                <a:spcPct val="150000"/>
              </a:lnSpc>
            </a:pPr>
            <a:r>
              <a:rPr lang="en-US" sz="1200" dirty="0">
                <a:effectLst/>
              </a:rPr>
              <a:t>The ranking is comprised exclusively of employers that are eligible regarding the scope described in this document. A mention in the ranking is a positive recognition based on employee recommendations, peer recommendations </a:t>
            </a:r>
            <a:r>
              <a:rPr lang="en-US" sz="1200" b="0" dirty="0">
                <a:latin typeface="+mn-lt"/>
              </a:rPr>
              <a:t>and publicly available data sources at the time</a:t>
            </a:r>
            <a:r>
              <a:rPr lang="en-US" sz="1200" dirty="0">
                <a:effectLst/>
              </a:rPr>
              <a:t>. The ranking is the result of an elaborate process which, due to the interval of data-collection and analysis, is a reflection of this calendar year. Furthermore, events following June </a:t>
            </a:r>
            <a:r>
              <a:rPr lang="en-US" sz="1200" dirty="0"/>
              <a:t>30</a:t>
            </a:r>
            <a:r>
              <a:rPr lang="en-US" sz="1200" baseline="30000" dirty="0"/>
              <a:t>th</a:t>
            </a:r>
            <a:r>
              <a:rPr lang="en-US" sz="1200" dirty="0">
                <a:effectLst/>
              </a:rPr>
              <a:t>, 2026, and/or pertaining to individual persons affiliated/associated to the employers were not included in the metrics. As such, the results of this ranking should not be used as the sole source of information for future deliberations. The information provided in this ranking should be considered in conjunction with other available information about the employers. The quality of employers that are not included in the rankings is not disputed.</a:t>
            </a:r>
            <a:endParaRPr lang="en-US" sz="1200" dirty="0"/>
          </a:p>
        </p:txBody>
      </p:sp>
      <p:grpSp>
        <p:nvGrpSpPr>
          <p:cNvPr id="2" name="Group 1">
            <a:extLst>
              <a:ext uri="{FF2B5EF4-FFF2-40B4-BE49-F238E27FC236}">
                <a16:creationId xmlns:a16="http://schemas.microsoft.com/office/drawing/2014/main" id="{E5B82320-8887-230D-7B7A-F6BE4DD64A93}"/>
              </a:ext>
            </a:extLst>
          </p:cNvPr>
          <p:cNvGrpSpPr/>
          <p:nvPr/>
        </p:nvGrpSpPr>
        <p:grpSpPr>
          <a:xfrm>
            <a:off x="10481700" y="-3"/>
            <a:ext cx="1474916" cy="729342"/>
            <a:chOff x="10481700" y="-3"/>
            <a:chExt cx="1474916" cy="729342"/>
          </a:xfrm>
        </p:grpSpPr>
        <p:sp>
          <p:nvSpPr>
            <p:cNvPr id="3" name="Freeform: Shape 34">
              <a:extLst>
                <a:ext uri="{FF2B5EF4-FFF2-40B4-BE49-F238E27FC236}">
                  <a16:creationId xmlns:a16="http://schemas.microsoft.com/office/drawing/2014/main" id="{FCE655FF-A75B-E4AE-66E2-EE7F1A7D1D6A}"/>
                </a:ext>
              </a:extLst>
            </p:cNvPr>
            <p:cNvSpPr>
              <a:spLocks/>
            </p:cNvSpPr>
            <p:nvPr/>
          </p:nvSpPr>
          <p:spPr>
            <a:xfrm>
              <a:off x="10481700" y="-3"/>
              <a:ext cx="408116" cy="729342"/>
            </a:xfrm>
            <a:custGeom>
              <a:avLst/>
              <a:gdLst>
                <a:gd name="connsiteX0" fmla="*/ 0 w 432000"/>
                <a:gd name="connsiteY0" fmla="*/ 0 h 650217"/>
                <a:gd name="connsiteX1" fmla="*/ 432000 w 432000"/>
                <a:gd name="connsiteY1" fmla="*/ 0 h 650217"/>
                <a:gd name="connsiteX2" fmla="*/ 432000 w 432000"/>
                <a:gd name="connsiteY2" fmla="*/ 168772 h 650217"/>
                <a:gd name="connsiteX3" fmla="*/ 431420 w 432000"/>
                <a:gd name="connsiteY3" fmla="*/ 168772 h 650217"/>
                <a:gd name="connsiteX4" fmla="*/ 431420 w 432000"/>
                <a:gd name="connsiteY4" fmla="*/ 542309 h 650217"/>
                <a:gd name="connsiteX5" fmla="*/ 216000 w 432000"/>
                <a:gd name="connsiteY5" fmla="*/ 650217 h 650217"/>
                <a:gd name="connsiteX6" fmla="*/ 581 w 432000"/>
                <a:gd name="connsiteY6" fmla="*/ 542309 h 650217"/>
                <a:gd name="connsiteX7" fmla="*/ 581 w 432000"/>
                <a:gd name="connsiteY7" fmla="*/ 168772 h 650217"/>
                <a:gd name="connsiteX8" fmla="*/ 0 w 432000"/>
                <a:gd name="connsiteY8" fmla="*/ 168772 h 650217"/>
                <a:gd name="connsiteX0" fmla="*/ 0 w 432000"/>
                <a:gd name="connsiteY0" fmla="*/ 0 h 776787"/>
                <a:gd name="connsiteX1" fmla="*/ 432000 w 432000"/>
                <a:gd name="connsiteY1" fmla="*/ 126570 h 776787"/>
                <a:gd name="connsiteX2" fmla="*/ 432000 w 432000"/>
                <a:gd name="connsiteY2" fmla="*/ 295342 h 776787"/>
                <a:gd name="connsiteX3" fmla="*/ 431420 w 432000"/>
                <a:gd name="connsiteY3" fmla="*/ 295342 h 776787"/>
                <a:gd name="connsiteX4" fmla="*/ 431420 w 432000"/>
                <a:gd name="connsiteY4" fmla="*/ 668879 h 776787"/>
                <a:gd name="connsiteX5" fmla="*/ 216000 w 432000"/>
                <a:gd name="connsiteY5" fmla="*/ 776787 h 776787"/>
                <a:gd name="connsiteX6" fmla="*/ 581 w 432000"/>
                <a:gd name="connsiteY6" fmla="*/ 668879 h 776787"/>
                <a:gd name="connsiteX7" fmla="*/ 581 w 432000"/>
                <a:gd name="connsiteY7" fmla="*/ 295342 h 776787"/>
                <a:gd name="connsiteX8" fmla="*/ 0 w 432000"/>
                <a:gd name="connsiteY8" fmla="*/ 295342 h 776787"/>
                <a:gd name="connsiteX9" fmla="*/ 0 w 432000"/>
                <a:gd name="connsiteY9" fmla="*/ 0 h 776787"/>
                <a:gd name="connsiteX0" fmla="*/ 0 w 432000"/>
                <a:gd name="connsiteY0" fmla="*/ 0 h 776787"/>
                <a:gd name="connsiteX1" fmla="*/ 432000 w 432000"/>
                <a:gd name="connsiteY1" fmla="*/ 0 h 776787"/>
                <a:gd name="connsiteX2" fmla="*/ 432000 w 432000"/>
                <a:gd name="connsiteY2" fmla="*/ 295342 h 776787"/>
                <a:gd name="connsiteX3" fmla="*/ 431420 w 432000"/>
                <a:gd name="connsiteY3" fmla="*/ 295342 h 776787"/>
                <a:gd name="connsiteX4" fmla="*/ 431420 w 432000"/>
                <a:gd name="connsiteY4" fmla="*/ 668879 h 776787"/>
                <a:gd name="connsiteX5" fmla="*/ 216000 w 432000"/>
                <a:gd name="connsiteY5" fmla="*/ 776787 h 776787"/>
                <a:gd name="connsiteX6" fmla="*/ 581 w 432000"/>
                <a:gd name="connsiteY6" fmla="*/ 668879 h 776787"/>
                <a:gd name="connsiteX7" fmla="*/ 581 w 432000"/>
                <a:gd name="connsiteY7" fmla="*/ 295342 h 776787"/>
                <a:gd name="connsiteX8" fmla="*/ 0 w 432000"/>
                <a:gd name="connsiteY8" fmla="*/ 295342 h 776787"/>
                <a:gd name="connsiteX9" fmla="*/ 0 w 432000"/>
                <a:gd name="connsiteY9" fmla="*/ 0 h 776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2000" h="776787">
                  <a:moveTo>
                    <a:pt x="0" y="0"/>
                  </a:moveTo>
                  <a:lnTo>
                    <a:pt x="432000" y="0"/>
                  </a:lnTo>
                  <a:lnTo>
                    <a:pt x="432000" y="295342"/>
                  </a:lnTo>
                  <a:lnTo>
                    <a:pt x="431420" y="295342"/>
                  </a:lnTo>
                  <a:lnTo>
                    <a:pt x="431420" y="668879"/>
                  </a:lnTo>
                  <a:lnTo>
                    <a:pt x="216000" y="776787"/>
                  </a:lnTo>
                  <a:lnTo>
                    <a:pt x="581" y="668879"/>
                  </a:lnTo>
                  <a:lnTo>
                    <a:pt x="581" y="295342"/>
                  </a:lnTo>
                  <a:lnTo>
                    <a:pt x="0" y="295342"/>
                  </a:lnTo>
                  <a:lnTo>
                    <a:pt x="0" y="0"/>
                  </a:lnTo>
                  <a:close/>
                </a:path>
              </a:pathLst>
            </a:custGeom>
            <a:solidFill>
              <a:srgbClr val="0666E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144000" rIns="72000" bIns="144000" rtlCol="0" anchor="b" anchorCtr="0">
              <a:noAutofit/>
            </a:bodyPr>
            <a:lstStyle/>
            <a:p>
              <a:pPr algn="ctr"/>
              <a:r>
                <a:rPr lang="en-US" sz="1100" b="1">
                  <a:solidFill>
                    <a:schemeClr val="bg1"/>
                  </a:solidFill>
                </a:rPr>
                <a:t>6</a:t>
              </a:r>
            </a:p>
          </p:txBody>
        </p:sp>
        <p:sp>
          <p:nvSpPr>
            <p:cNvPr id="5" name="Text Placeholder 8">
              <a:extLst>
                <a:ext uri="{FF2B5EF4-FFF2-40B4-BE49-F238E27FC236}">
                  <a16:creationId xmlns:a16="http://schemas.microsoft.com/office/drawing/2014/main" id="{3DA03B8C-4401-73D0-8BBC-D80965272847}"/>
                </a:ext>
              </a:extLst>
            </p:cNvPr>
            <p:cNvSpPr txBox="1">
              <a:spLocks/>
            </p:cNvSpPr>
            <p:nvPr/>
          </p:nvSpPr>
          <p:spPr>
            <a:xfrm>
              <a:off x="10889816" y="333339"/>
              <a:ext cx="1066800" cy="396000"/>
            </a:xfrm>
            <a:prstGeom prst="rect">
              <a:avLst/>
            </a:prstGeom>
          </p:spPr>
          <p:txBody>
            <a:bodyPr lIns="108000" tIns="0" rIns="0" bIns="0" anchor="t"/>
            <a:lstStyle>
              <a:lvl1pPr marL="0" marR="0" indent="0" algn="l" defTabSz="914400" rtl="0" eaLnBrk="1" fontAlgn="auto" latinLnBrk="0" hangingPunct="1">
                <a:lnSpc>
                  <a:spcPct val="100000"/>
                </a:lnSpc>
                <a:spcBef>
                  <a:spcPts val="0"/>
                </a:spcBef>
                <a:spcAft>
                  <a:spcPts val="0"/>
                </a:spcAft>
                <a:buClrTx/>
                <a:buSzTx/>
                <a:buFontTx/>
                <a:buNone/>
                <a:tabLst/>
                <a:defRPr lang="en-US" sz="1000" b="1" kern="1200" noProof="0" dirty="0">
                  <a:solidFill>
                    <a:schemeClr val="tx1"/>
                  </a:solidFill>
                  <a:latin typeface="+mn-lt"/>
                  <a:ea typeface="+mn-ea"/>
                  <a:cs typeface="+mn-cs"/>
                </a:defRPr>
              </a:lvl1pPr>
              <a:lvl2pPr marL="0" indent="0" algn="l" defTabSz="914400" rtl="0" eaLnBrk="1" latinLnBrk="0" hangingPunct="1">
                <a:lnSpc>
                  <a:spcPct val="150000"/>
                </a:lnSpc>
                <a:spcBef>
                  <a:spcPts val="0"/>
                </a:spcBef>
                <a:spcAft>
                  <a:spcPts val="600"/>
                </a:spcAft>
                <a:buFont typeface="Arial" panose="020B0604020202020204" pitchFamily="34" charset="0"/>
                <a:buNone/>
                <a:tabLst/>
                <a:defRPr lang="en-US" sz="1600" b="0" kern="1200" noProof="0" dirty="0">
                  <a:solidFill>
                    <a:schemeClr val="tx1"/>
                  </a:solidFill>
                  <a:latin typeface="+mn-lt"/>
                  <a:ea typeface="+mn-ea"/>
                  <a:cs typeface="+mn-cs"/>
                </a:defRPr>
              </a:lvl2pPr>
              <a:lvl3pPr marL="142875" indent="-142875" algn="l" defTabSz="914400" rtl="0" eaLnBrk="1" latinLnBrk="0" hangingPunct="1">
                <a:lnSpc>
                  <a:spcPct val="150000"/>
                </a:lnSpc>
                <a:spcBef>
                  <a:spcPts val="0"/>
                </a:spcBef>
                <a:spcAft>
                  <a:spcPts val="600"/>
                </a:spcAft>
                <a:buFont typeface="Arial" panose="020B0604020202020204" pitchFamily="34" charset="0"/>
                <a:buChar char="•"/>
                <a:tabLst/>
                <a:defRPr lang="en-US" sz="1600" kern="1200" noProof="0" dirty="0">
                  <a:solidFill>
                    <a:schemeClr val="tx1"/>
                  </a:solidFill>
                  <a:latin typeface="+mn-lt"/>
                  <a:ea typeface="+mn-ea"/>
                  <a:cs typeface="+mn-cs"/>
                </a:defRPr>
              </a:lvl3pPr>
              <a:lvl4pPr marL="358775" indent="-142875" algn="l" defTabSz="914400" rtl="0" eaLnBrk="1" latinLnBrk="0" hangingPunct="1">
                <a:lnSpc>
                  <a:spcPct val="150000"/>
                </a:lnSpc>
                <a:spcBef>
                  <a:spcPts val="0"/>
                </a:spcBef>
                <a:spcAft>
                  <a:spcPts val="600"/>
                </a:spcAft>
                <a:buFont typeface="Arial" panose="020B0604020202020204" pitchFamily="34" charset="0"/>
                <a:buChar char="•"/>
                <a:tabLst/>
                <a:defRPr lang="en-US" sz="1600" kern="1200" noProof="0" dirty="0">
                  <a:solidFill>
                    <a:schemeClr val="tx1"/>
                  </a:solidFill>
                  <a:latin typeface="+mn-lt"/>
                  <a:ea typeface="+mn-ea"/>
                  <a:cs typeface="+mn-cs"/>
                </a:defRPr>
              </a:lvl4pPr>
              <a:lvl5pPr marL="574675" indent="-142875" algn="l" defTabSz="914400" rtl="0" eaLnBrk="1" latinLnBrk="0" hangingPunct="1">
                <a:lnSpc>
                  <a:spcPct val="150000"/>
                </a:lnSpc>
                <a:spcBef>
                  <a:spcPts val="0"/>
                </a:spcBef>
                <a:spcAft>
                  <a:spcPts val="600"/>
                </a:spcAft>
                <a:buFont typeface="Arial" panose="020B0604020202020204" pitchFamily="34" charset="0"/>
                <a:buChar char="•"/>
                <a:defRPr lang="en-US" sz="1600" b="0" kern="1200" noProof="0" dirty="0">
                  <a:solidFill>
                    <a:schemeClr val="tx1"/>
                  </a:solidFill>
                  <a:latin typeface="+mn-lt"/>
                  <a:ea typeface="+mn-ea"/>
                  <a:cs typeface="+mn-cs"/>
                </a:defRPr>
              </a:lvl5pPr>
              <a:lvl6pPr marL="714375"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857250"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00125"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143000" indent="-142875" algn="l" defTabSz="914400" rtl="0" eaLnBrk="1" latinLnBrk="0" hangingPunct="1">
                <a:lnSpc>
                  <a:spcPct val="15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US" sz="900" dirty="0">
                  <a:solidFill>
                    <a:srgbClr val="455F7C"/>
                  </a:solidFill>
                  <a:ea typeface="Open Sans" panose="020B0606030504020204" pitchFamily="34" charset="0"/>
                  <a:cs typeface="Open Sans" panose="020B0606030504020204" pitchFamily="34" charset="0"/>
                </a:rPr>
                <a:t>Disclaimer</a:t>
              </a:r>
            </a:p>
          </p:txBody>
        </p:sp>
      </p:grpSp>
    </p:spTree>
    <p:extLst>
      <p:ext uri="{BB962C8B-B14F-4D97-AF65-F5344CB8AC3E}">
        <p14:creationId xmlns:p14="http://schemas.microsoft.com/office/powerpoint/2010/main" val="29822809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P_AGENDA" val="-"/>
  <p:tag name="THINKCELLPRESENTATIONDONOTDELETE" val="&lt;?xml version=&quot;1.0&quot; encoding=&quot;UTF-16&quot; standalone=&quot;yes&quot;?&gt;&lt;root reqver=&quot;27037&quot;&gt;&lt;version val=&quot;32546&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CONTAINEDIMAGEPATH" val="C:\Users\rieke.schnepel\AppData\Local\Templafy\AddIns\PowerPointVsto\campaign_duo.svg"/>
</p:tagLst>
</file>

<file path=ppt/tags/tag58.xml><?xml version="1.0" encoding="utf-8"?>
<p:tagLst xmlns:a="http://schemas.openxmlformats.org/drawingml/2006/main" xmlns:r="http://schemas.openxmlformats.org/officeDocument/2006/relationships" xmlns:p="http://schemas.openxmlformats.org/presentationml/2006/main">
  <p:tag name="CONTAINEDIMAGEPATH" val="C:\Users\rieke.schnepel\AppData\Local\Templafy\AddIns\PowerPointVsto\info_duo.svg"/>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CONTAINEDIMAGEPATH" val="C:\Users\rieke.schnepel\AppData\Local\Templafy\AddIns\PowerPointVsto\interaction_duo.svg"/>
</p:tagLst>
</file>

<file path=ppt/tags/tag62.xml><?xml version="1.0" encoding="utf-8"?>
<p:tagLst xmlns:a="http://schemas.openxmlformats.org/drawingml/2006/main" xmlns:r="http://schemas.openxmlformats.org/officeDocument/2006/relationships" xmlns:p="http://schemas.openxmlformats.org/presentationml/2006/main">
  <p:tag name="CONTAINEDIMAGEPATH" val="C:\Users\rieke.schnepel\AppData\Local\Templafy\AddIns\PowerPointVsto\person-profile_duo.svg"/>
</p:tagLst>
</file>

<file path=ppt/tags/tag63.xml><?xml version="1.0" encoding="utf-8"?>
<p:tagLst xmlns:a="http://schemas.openxmlformats.org/drawingml/2006/main" xmlns:r="http://schemas.openxmlformats.org/officeDocument/2006/relationships" xmlns:p="http://schemas.openxmlformats.org/presentationml/2006/main">
  <p:tag name="CONTAINEDIMAGEPATH" val="C:\Users\rieke.schnepel\AppData\Local\Templafy\AddIns\PowerPointVsto\campaign-howto_duo.svg"/>
</p:tagLst>
</file>

<file path=ppt/tags/tag64.xml><?xml version="1.0" encoding="utf-8"?>
<p:tagLst xmlns:a="http://schemas.openxmlformats.org/drawingml/2006/main" xmlns:r="http://schemas.openxmlformats.org/officeDocument/2006/relationships" xmlns:p="http://schemas.openxmlformats.org/presentationml/2006/main">
  <p:tag name="CONTAINEDIMAGEPATH" val="C:\Users\Rieke.Schnepel\AppData\Local\Templafy\AddIns\PowerPointVsto\check_circle_blue1_200px.png"/>
</p:tagLst>
</file>

<file path=ppt/tags/tag65.xml><?xml version="1.0" encoding="utf-8"?>
<p:tagLst xmlns:a="http://schemas.openxmlformats.org/drawingml/2006/main" xmlns:r="http://schemas.openxmlformats.org/officeDocument/2006/relationships" xmlns:p="http://schemas.openxmlformats.org/presentationml/2006/main">
  <p:tag name="CONTAINEDIMAGEPATH" val="C:\Users\Rieke.Schnepel\AppData\Local\Templafy\AddIns\PowerPointVsto\cross_circle_gray1_200px.png"/>
</p:tagLst>
</file>

<file path=ppt/tags/tag66.xml><?xml version="1.0" encoding="utf-8"?>
<p:tagLst xmlns:a="http://schemas.openxmlformats.org/drawingml/2006/main" xmlns:r="http://schemas.openxmlformats.org/officeDocument/2006/relationships" xmlns:p="http://schemas.openxmlformats.org/presentationml/2006/main">
  <p:tag name="CONTAINEDIMAGEPATH" val="C:\Users\Rieke.Schnepel\AppData\Local\Templafy\AddIns\PowerPointVsto\check_circle_blue1_200px.png"/>
</p:tagLst>
</file>

<file path=ppt/tags/tag67.xml><?xml version="1.0" encoding="utf-8"?>
<p:tagLst xmlns:a="http://schemas.openxmlformats.org/drawingml/2006/main" xmlns:r="http://schemas.openxmlformats.org/officeDocument/2006/relationships" xmlns:p="http://schemas.openxmlformats.org/presentationml/2006/main">
  <p:tag name="CONTAINEDIMAGEPATH" val="C:\Users\Rieke.Schnepel\AppData\Local\Templafy\AddIns\PowerPointVsto\cross_circle_gray1_200px.png"/>
</p:tagLst>
</file>

<file path=ppt/tags/tag68.xml><?xml version="1.0" encoding="utf-8"?>
<p:tagLst xmlns:a="http://schemas.openxmlformats.org/drawingml/2006/main" xmlns:r="http://schemas.openxmlformats.org/officeDocument/2006/relationships" xmlns:p="http://schemas.openxmlformats.org/presentationml/2006/main">
  <p:tag name="CONTAINEDIMAGEPATH" val="C:\Users\Rieke.Schnepel\AppData\Local\Templafy\AddIns\PowerPointVsto\cross_circle_gray1_200px.png"/>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CONTAINEDIMAGEPATH" val="C:\Users\Rieke.Schnepel\AppData\Local\Templafy\AddIns\PowerPointVsto\plus_bold_blue_200px.png"/>
</p:tagLst>
</file>

<file path=ppt/tags/tag71.xml><?xml version="1.0" encoding="utf-8"?>
<p:tagLst xmlns:a="http://schemas.openxmlformats.org/drawingml/2006/main" xmlns:r="http://schemas.openxmlformats.org/officeDocument/2006/relationships" xmlns:p="http://schemas.openxmlformats.org/presentationml/2006/main">
  <p:tag name="CONTAINEDIMAGEPATH" val="C:\Users\Rieke.Schnepel\AppData\Local\Templafy\AddIns\PowerPointVsto\plus_bold_blue_200px.png"/>
</p:tagLst>
</file>

<file path=ppt/tags/tag72.xml><?xml version="1.0" encoding="utf-8"?>
<p:tagLst xmlns:a="http://schemas.openxmlformats.org/drawingml/2006/main" xmlns:r="http://schemas.openxmlformats.org/officeDocument/2006/relationships" xmlns:p="http://schemas.openxmlformats.org/presentationml/2006/main">
  <p:tag name="CONTAINEDIMAGEPATH" val="C:\Users\Rieke.Schnepel\AppData\Local\Templafy\AddIns\PowerPointVsto\plus_bold_blue_200px.png"/>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Statista  |  Title_Master 2022 ">
  <a:themeElements>
    <a:clrScheme name="Custom 398">
      <a:dk1>
        <a:srgbClr val="0F2741"/>
      </a:dk1>
      <a:lt1>
        <a:sysClr val="window" lastClr="FFFFFF"/>
      </a:lt1>
      <a:dk2>
        <a:srgbClr val="0666E5"/>
      </a:dk2>
      <a:lt2>
        <a:srgbClr val="F7FBFF"/>
      </a:lt2>
      <a:accent1>
        <a:srgbClr val="0F2741"/>
      </a:accent1>
      <a:accent2>
        <a:srgbClr val="0666E5"/>
      </a:accent2>
      <a:accent3>
        <a:srgbClr val="C4C4C4"/>
      </a:accent3>
      <a:accent4>
        <a:srgbClr val="CF0000"/>
      </a:accent4>
      <a:accent5>
        <a:srgbClr val="7CC305"/>
      </a:accent5>
      <a:accent6>
        <a:srgbClr val="FFD600"/>
      </a:accent6>
      <a:hlink>
        <a:srgbClr val="0666E5"/>
      </a:hlink>
      <a:folHlink>
        <a:srgbClr val="0666E5"/>
      </a:folHlink>
    </a:clrScheme>
    <a:fontScheme name="Statista">
      <a:majorFont>
        <a:latin typeface="Open Sans Light"/>
        <a:ea typeface=""/>
        <a:cs typeface="Open Sans Light"/>
      </a:majorFont>
      <a:minorFont>
        <a:latin typeface="Open Sans"/>
        <a:ea typeface=""/>
        <a:cs typeface="Open San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20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bodyPr vert="horz" wrap="square" lIns="0" tIns="0" rIns="0" bIns="0" rtlCol="0">
        <a:noAutofit/>
      </a:bodyPr>
      <a:lstStyle>
        <a:defPPr marL="144000" indent="-144000" algn="l">
          <a:lnSpc>
            <a:spcPts val="1700"/>
          </a:lnSpc>
          <a:spcAft>
            <a:spcPts val="600"/>
          </a:spcAft>
          <a:buFont typeface="Arial" panose="020B0604020202020204" pitchFamily="34" charset="0"/>
          <a:buChar char="•"/>
          <a:defRPr sz="1100" dirty="0" err="1" smtClean="0"/>
        </a:defPPr>
      </a:lstStyle>
    </a:txDef>
  </a:objectDefaults>
  <a:extraClrSchemeLst/>
  <a:extLst>
    <a:ext uri="{05A4C25C-085E-4340-85A3-A5531E510DB2}">
      <thm15:themeFamily xmlns:thm15="http://schemas.microsoft.com/office/thememl/2012/main" name="V11 PW_20220920_FH_STAT 02_Blankomaster.potx" id="{848E3DBE-AEE9-4F8F-B6E1-2702FB82E7D2}" vid="{140FB372-0CFA-4927-9BA2-B79A7EB1E64B}"/>
    </a:ext>
  </a:extLst>
</a:theme>
</file>

<file path=ppt/theme/theme2.xml><?xml version="1.0" encoding="utf-8"?>
<a:theme xmlns:a="http://schemas.openxmlformats.org/drawingml/2006/main" name="Statista | Presentation Master 2023">
  <a:themeElements>
    <a:clrScheme name="Custom 398">
      <a:dk1>
        <a:srgbClr val="0F2741"/>
      </a:dk1>
      <a:lt1>
        <a:sysClr val="window" lastClr="FFFFFF"/>
      </a:lt1>
      <a:dk2>
        <a:srgbClr val="0666E5"/>
      </a:dk2>
      <a:lt2>
        <a:srgbClr val="F7FBFF"/>
      </a:lt2>
      <a:accent1>
        <a:srgbClr val="0F2741"/>
      </a:accent1>
      <a:accent2>
        <a:srgbClr val="0666E5"/>
      </a:accent2>
      <a:accent3>
        <a:srgbClr val="C4C4C4"/>
      </a:accent3>
      <a:accent4>
        <a:srgbClr val="CF0000"/>
      </a:accent4>
      <a:accent5>
        <a:srgbClr val="7CC305"/>
      </a:accent5>
      <a:accent6>
        <a:srgbClr val="FFD600"/>
      </a:accent6>
      <a:hlink>
        <a:srgbClr val="0666E5"/>
      </a:hlink>
      <a:folHlink>
        <a:srgbClr val="0666E5"/>
      </a:folHlink>
    </a:clrScheme>
    <a:fontScheme name="Statista">
      <a:majorFont>
        <a:latin typeface="Open Sans Light"/>
        <a:ea typeface=""/>
        <a:cs typeface="Open Sans Light"/>
      </a:majorFont>
      <a:minorFont>
        <a:latin typeface="Open Sans"/>
        <a:ea typeface=""/>
        <a:cs typeface="Open San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20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bodyPr vert="horz" wrap="square" lIns="0" tIns="0" rIns="0" bIns="0" rtlCol="0">
        <a:noAutofit/>
      </a:bodyPr>
      <a:lstStyle>
        <a:defPPr marL="144000" indent="-144000" algn="l">
          <a:lnSpc>
            <a:spcPts val="1700"/>
          </a:lnSpc>
          <a:spcAft>
            <a:spcPts val="600"/>
          </a:spcAft>
          <a:buFont typeface="Arial" panose="020B0604020202020204" pitchFamily="34" charset="0"/>
          <a:buChar char="•"/>
          <a:defRPr sz="1100" dirty="0" err="1" smtClean="0"/>
        </a:defPPr>
      </a:lstStyle>
    </a:txDef>
  </a:objectDefaults>
  <a:extraClrSchemeLst/>
  <a:extLst>
    <a:ext uri="{05A4C25C-085E-4340-85A3-A5531E510DB2}">
      <thm15:themeFamily xmlns:thm15="http://schemas.microsoft.com/office/thememl/2012/main" name="V11 PW_20220920_FH_STAT 02_Master mit Kopiervorlagen &amp; Toolbox.pptx" id="{27406E26-927B-4F3A-B57D-DCEA6D56A24F}" vid="{1F4C4266-A665-4269-9D71-861EDC881FAF}"/>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CCCD2D20-259E-074E-9171-B210458172B2}">
  <we:reference id="eeb0cbe5-645a-4cfd-9eba-549cfc81a383" version="1.0.0.7"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7BE7329DEF9B4EA65FC6009D1E7E7E" ma:contentTypeVersion="4" ma:contentTypeDescription="Create a new document." ma:contentTypeScope="" ma:versionID="f7ae157bc64d0cd0eec6dec08a6ec3f5">
  <xsd:schema xmlns:xsd="http://www.w3.org/2001/XMLSchema" xmlns:xs="http://www.w3.org/2001/XMLSchema" xmlns:p="http://schemas.microsoft.com/office/2006/metadata/properties" xmlns:ns2="332d36de-28db-4b37-bf05-fc508032d8c8" targetNamespace="http://schemas.microsoft.com/office/2006/metadata/properties" ma:root="true" ma:fieldsID="1d44a490bf828eb50fd50b9e13360cf5" ns2:_="">
    <xsd:import namespace="332d36de-28db-4b37-bf05-fc508032d8c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2d36de-28db-4b37-bf05-fc508032d8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0.xml><?xml version="1.0" encoding="utf-8"?>
<TemplafySlideTemplateConfiguration><![CDATA[{"slideVersion":1,"isValidatorEnabled":false,"isLocked":false,"elementsMetadata":[],"slideId":"638263902179645529","enableDocumentContentUpdater":false,"version":"2.0"}]]></TemplafySlideTemplateConfiguration>
</file>

<file path=customXml/item11.xml><?xml version="1.0" encoding="utf-8"?>
<TemplafySlideFormConfiguration><![CDATA[{"formFields":[],"formDataEntries":[]}]]></TemplafySlideFormConfiguration>
</file>

<file path=customXml/item2.xml><?xml version="1.0" encoding="utf-8"?>
<TemplafySlideFormConfiguration><![CDATA[{"formFields":[],"formDataEntries":[]}]]></TemplafySlideFormConfiguration>
</file>

<file path=customXml/item3.xml><?xml version="1.0" encoding="utf-8"?>
<TemplafyTemplateConfiguration><![CDATA[{"elementsMetadata":[],"transformationConfigurations":[],"enableDocumentContentUpdater":false,"version":"2.0"}]]></TemplafyTemplateConfiguration>
</file>

<file path=customXml/item4.xml><?xml version="1.0" encoding="utf-8"?>
<TemplafySlideTemplateConfiguration><![CDATA[{"slideVersion":1,"isValidatorEnabled":false,"isLocked":false,"elementsMetadata":[],"slideId":"637798616547569690","enableDocumentContentUpdater":false,"version":"2.0"}]]></TemplafySlideTemplateConfiguration>
</file>

<file path=customXml/item5.xml><?xml version="1.0" encoding="utf-8"?>
<p:properties xmlns:p="http://schemas.microsoft.com/office/2006/metadata/properties" xmlns:xsi="http://www.w3.org/2001/XMLSchema-instance" xmlns:pc="http://schemas.microsoft.com/office/infopath/2007/PartnerControls">
  <documentManagement/>
</p:properties>
</file>

<file path=customXml/item6.xml><?xml version="1.0" encoding="utf-8"?>
<?mso-contentType ?>
<FormTemplates xmlns="http://schemas.microsoft.com/sharepoint/v3/contenttype/forms">
  <Display>DocumentLibraryForm</Display>
  <Edit>DocumentLibraryForm</Edit>
  <New>DocumentLibraryForm</New>
</FormTemplates>
</file>

<file path=customXml/item7.xml><?xml version="1.0" encoding="utf-8"?>
<TemplafyFormConfiguration><![CDATA[{"formFields":[],"formDataEntries":[]}]]></TemplafyFormConfiguration>
</file>

<file path=customXml/item8.xml><?xml version="1.0" encoding="utf-8"?>
<TemplafySlideFormConfiguration><![CDATA[{"formFields":[],"formDataEntries":[]}]]></TemplafySlideFormConfiguration>
</file>

<file path=customXml/item9.xml><?xml version="1.0" encoding="utf-8"?>
<TemplafySlideTemplateConfiguration><![CDATA[{"slideVersion":1,"isValidatorEnabled":false,"isLocked":false,"elementsMetadata":[],"slideId":"638267390124929603","enableDocumentContentUpdater":false,"version":"2.0"}]]></TemplafySlideTemplateConfiguration>
</file>

<file path=customXml/itemProps1.xml><?xml version="1.0" encoding="utf-8"?>
<ds:datastoreItem xmlns:ds="http://schemas.openxmlformats.org/officeDocument/2006/customXml" ds:itemID="{9F651062-3C44-423D-AE50-992CCB5947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2d36de-28db-4b37-bf05-fc508032d8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10.xml><?xml version="1.0" encoding="utf-8"?>
<ds:datastoreItem xmlns:ds="http://schemas.openxmlformats.org/officeDocument/2006/customXml" ds:itemID="{8318131D-EAAB-4558-8CDE-6CFADFFDA2C4}">
  <ds:schemaRefs/>
</ds:datastoreItem>
</file>

<file path=customXml/itemProps11.xml><?xml version="1.0" encoding="utf-8"?>
<ds:datastoreItem xmlns:ds="http://schemas.openxmlformats.org/officeDocument/2006/customXml" ds:itemID="{2A847C63-74EB-482C-AC71-83D7044A3578}">
  <ds:schemaRefs/>
</ds:datastoreItem>
</file>

<file path=customXml/itemProps2.xml><?xml version="1.0" encoding="utf-8"?>
<ds:datastoreItem xmlns:ds="http://schemas.openxmlformats.org/officeDocument/2006/customXml" ds:itemID="{61F282D9-9BDB-49D4-B3A7-4584334B7C18}">
  <ds:schemaRefs/>
</ds:datastoreItem>
</file>

<file path=customXml/itemProps3.xml><?xml version="1.0" encoding="utf-8"?>
<ds:datastoreItem xmlns:ds="http://schemas.openxmlformats.org/officeDocument/2006/customXml" ds:itemID="{86BF01B6-413D-462E-AD75-197E8BCF0031}">
  <ds:schemaRefs/>
</ds:datastoreItem>
</file>

<file path=customXml/itemProps4.xml><?xml version="1.0" encoding="utf-8"?>
<ds:datastoreItem xmlns:ds="http://schemas.openxmlformats.org/officeDocument/2006/customXml" ds:itemID="{CB8FD1D4-8890-49D3-A257-645406073111}">
  <ds:schemaRefs/>
</ds:datastoreItem>
</file>

<file path=customXml/itemProps5.xml><?xml version="1.0" encoding="utf-8"?>
<ds:datastoreItem xmlns:ds="http://schemas.openxmlformats.org/officeDocument/2006/customXml" ds:itemID="{AE36045D-43C7-44EA-A9B0-67F6F4CD3574}">
  <ds:schemaRefs>
    <ds:schemaRef ds:uri="http://purl.org/dc/elements/1.1/"/>
    <ds:schemaRef ds:uri="http://purl.org/dc/dcmitype/"/>
    <ds:schemaRef ds:uri="http://schemas.openxmlformats.org/package/2006/metadata/core-properties"/>
    <ds:schemaRef ds:uri="http://schemas.microsoft.com/office/2006/metadata/properties"/>
    <ds:schemaRef ds:uri="http://www.w3.org/XML/1998/namespace"/>
    <ds:schemaRef ds:uri="http://purl.org/dc/terms/"/>
    <ds:schemaRef ds:uri="http://schemas.microsoft.com/office/2006/documentManagement/types"/>
    <ds:schemaRef ds:uri="http://schemas.microsoft.com/office/infopath/2007/PartnerControls"/>
    <ds:schemaRef ds:uri="89c4ebe7-52f9-4bb9-b11b-2a3247426825"/>
    <ds:schemaRef ds:uri="ffe2702d-e403-4941-a90e-030e83dabad7"/>
  </ds:schemaRefs>
</ds:datastoreItem>
</file>

<file path=customXml/itemProps6.xml><?xml version="1.0" encoding="utf-8"?>
<ds:datastoreItem xmlns:ds="http://schemas.openxmlformats.org/officeDocument/2006/customXml" ds:itemID="{E2D08B22-CE28-412D-A9D2-8DE31BB6F23D}">
  <ds:schemaRefs>
    <ds:schemaRef ds:uri="http://schemas.microsoft.com/sharepoint/v3/contenttype/forms"/>
  </ds:schemaRefs>
</ds:datastoreItem>
</file>

<file path=customXml/itemProps7.xml><?xml version="1.0" encoding="utf-8"?>
<ds:datastoreItem xmlns:ds="http://schemas.openxmlformats.org/officeDocument/2006/customXml" ds:itemID="{6C031B70-AF83-437B-BF14-05CAD12DF906}">
  <ds:schemaRefs/>
</ds:datastoreItem>
</file>

<file path=customXml/itemProps8.xml><?xml version="1.0" encoding="utf-8"?>
<ds:datastoreItem xmlns:ds="http://schemas.openxmlformats.org/officeDocument/2006/customXml" ds:itemID="{CA116E8E-F73D-4518-B0B6-B473B0AB8753}">
  <ds:schemaRefs/>
</ds:datastoreItem>
</file>

<file path=customXml/itemProps9.xml><?xml version="1.0" encoding="utf-8"?>
<ds:datastoreItem xmlns:ds="http://schemas.openxmlformats.org/officeDocument/2006/customXml" ds:itemID="{807A0E37-0C88-4333-AFD3-171B547CBC84}">
  <ds:schemaRefs/>
</ds:datastoreItem>
</file>

<file path=docProps/app.xml><?xml version="1.0" encoding="utf-8"?>
<Properties xmlns="http://schemas.openxmlformats.org/officeDocument/2006/extended-properties" xmlns:vt="http://schemas.openxmlformats.org/officeDocument/2006/docPropsVTypes">
  <Template>Statista  |  Master 2022 </Template>
  <TotalTime>0</TotalTime>
  <Words>950</Words>
  <Application>Microsoft Office PowerPoint</Application>
  <PresentationFormat>Widescreen</PresentationFormat>
  <Paragraphs>146</Paragraphs>
  <Slides>7</Slides>
  <Notes>6</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7</vt:i4>
      </vt:variant>
    </vt:vector>
  </HeadingPairs>
  <TitlesOfParts>
    <vt:vector size="15" baseType="lpstr">
      <vt:lpstr>Arial</vt:lpstr>
      <vt:lpstr>Calibri</vt:lpstr>
      <vt:lpstr>Georgia</vt:lpstr>
      <vt:lpstr>Open Sans</vt:lpstr>
      <vt:lpstr>Open Sans Light</vt:lpstr>
      <vt:lpstr>1_Statista  |  Title_Master 2022 </vt:lpstr>
      <vt:lpstr>Statista | Presentation Master 2023</vt:lpstr>
      <vt:lpstr>think-cell Slide</vt:lpstr>
      <vt:lpstr>Australia’s Best Employers 2026</vt:lpstr>
      <vt:lpstr>Australia’s Best Employers recognizes organizations that create an attractive work environment for their employees</vt:lpstr>
      <vt:lpstr>Australia’s Best Employers follows a proven approach to determine the ranking</vt:lpstr>
      <vt:lpstr>The evaluation is based on data collected through online panels, with over 200,000 employer evaluations</vt:lpstr>
      <vt:lpstr>Willingness to recommend plays a particularly important role in shaping the ranking score.</vt:lpstr>
      <vt:lpstr>Industries</vt:lpstr>
      <vt:lpstr>Legal disclaimer for the ranking Australia’s Best Employers 2026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Master Cover</dc:title>
  <dc:creator>Varvara Vasilyeva</dc:creator>
  <cp:lastModifiedBy>Ruoh-Yiang Wu</cp:lastModifiedBy>
  <cp:revision>2</cp:revision>
  <dcterms:created xsi:type="dcterms:W3CDTF">2022-10-18T14:03:32Z</dcterms:created>
  <dcterms:modified xsi:type="dcterms:W3CDTF">2026-06-30T13:08:13Z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0x010100F97BE7329DEF9B4EA65FC6009D1E7E7E</vt:lpwstr>
  </property>
</Properties>
</file>